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Arcade Gamer" panose="020B0604020202020204" charset="0"/>
      <p:regular r:id="rId40"/>
    </p:embeddedFont>
    <p:embeddedFont>
      <p:font typeface="Canva Sans Bold" panose="020B0604020202020204" charset="0"/>
      <p:regular r:id="rId41"/>
    </p:embeddedFont>
    <p:embeddedFont>
      <p:font typeface="Nine by Five" panose="020B0604020202020204" charset="0"/>
      <p:regular r:id="rId42"/>
    </p:embeddedFont>
    <p:embeddedFont>
      <p:font typeface="Times New Roman Bold" panose="02020803070505020304" pitchFamily="18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6.svg"/><Relationship Id="rId3" Type="http://schemas.openxmlformats.org/officeDocument/2006/relationships/image" Target="../media/image19.sv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image" Target="../media/image1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74.png"/><Relationship Id="rId5" Type="http://schemas.openxmlformats.org/officeDocument/2006/relationships/image" Target="../media/image29.svg"/><Relationship Id="rId15" Type="http://schemas.openxmlformats.org/officeDocument/2006/relationships/image" Target="../media/image78.svg"/><Relationship Id="rId10" Type="http://schemas.openxmlformats.org/officeDocument/2006/relationships/image" Target="../media/image40.svg"/><Relationship Id="rId4" Type="http://schemas.openxmlformats.org/officeDocument/2006/relationships/image" Target="../media/image28.png"/><Relationship Id="rId9" Type="http://schemas.openxmlformats.org/officeDocument/2006/relationships/image" Target="../media/image39.pn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image" Target="../media/image87.sv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22.svg"/><Relationship Id="rId10" Type="http://schemas.openxmlformats.org/officeDocument/2006/relationships/image" Target="../media/image92.png"/><Relationship Id="rId4" Type="http://schemas.openxmlformats.org/officeDocument/2006/relationships/image" Target="../media/image21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3" Type="http://schemas.openxmlformats.org/officeDocument/2006/relationships/image" Target="../media/image19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sgo.com/theme/super-pixel-vintage-gaming?fbclid=IwAR20XFCnI-9j9m-fXtvFrVnvp8Cf6NYDbKq0FbsinzJ7hjRIAdrVbHhHqkQ" TargetMode="External"/><Relationship Id="rId3" Type="http://schemas.openxmlformats.org/officeDocument/2006/relationships/hyperlink" Target="https://lucid.app/lucidchart/c6e383ae-e074-4fc5-ae37-65484a9a7a34/edit?invitationId=inv_0a814f23-793c-4559-a23f-30c2dc288661&amp;page=HWEp-vi-RSFO" TargetMode="External"/><Relationship Id="rId7" Type="http://schemas.openxmlformats.org/officeDocument/2006/relationships/hyperlink" Target="https://openjfx.io" TargetMode="External"/><Relationship Id="rId2" Type="http://schemas.openxmlformats.org/officeDocument/2006/relationships/hyperlink" Target="https://github.com/mostafaHegab/Chicken-Invad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dzcQgv9hqXI" TargetMode="External"/><Relationship Id="rId5" Type="http://schemas.openxmlformats.org/officeDocument/2006/relationships/hyperlink" Target="https://www.youtube.com/watch?v=0szmaHH1hno&amp;list=WL&amp;index=4&amp;t=18s" TargetMode="External"/><Relationship Id="rId4" Type="http://schemas.openxmlformats.org/officeDocument/2006/relationships/hyperlink" Target="https://wallpapercave.com/w/wp7872568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8.svg"/><Relationship Id="rId3" Type="http://schemas.openxmlformats.org/officeDocument/2006/relationships/image" Target="../media/image19.svg"/><Relationship Id="rId7" Type="http://schemas.openxmlformats.org/officeDocument/2006/relationships/image" Target="../media/image114.svg"/><Relationship Id="rId12" Type="http://schemas.openxmlformats.org/officeDocument/2006/relationships/image" Target="../media/image1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6.svg"/><Relationship Id="rId5" Type="http://schemas.openxmlformats.org/officeDocument/2006/relationships/image" Target="../media/image112.svg"/><Relationship Id="rId10" Type="http://schemas.openxmlformats.org/officeDocument/2006/relationships/image" Target="../media/image115.png"/><Relationship Id="rId4" Type="http://schemas.openxmlformats.org/officeDocument/2006/relationships/image" Target="../media/image111.png"/><Relationship Id="rId9" Type="http://schemas.openxmlformats.org/officeDocument/2006/relationships/image" Target="../media/image3.svg"/><Relationship Id="rId1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svg"/><Relationship Id="rId7" Type="http://schemas.openxmlformats.org/officeDocument/2006/relationships/image" Target="../media/image2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6.svg"/><Relationship Id="rId10" Type="http://schemas.openxmlformats.org/officeDocument/2006/relationships/image" Target="../media/image29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1.png"/><Relationship Id="rId3" Type="http://schemas.openxmlformats.org/officeDocument/2006/relationships/image" Target="../media/image19.svg"/><Relationship Id="rId7" Type="http://schemas.openxmlformats.org/officeDocument/2006/relationships/image" Target="../media/image28.png"/><Relationship Id="rId12" Type="http://schemas.openxmlformats.org/officeDocument/2006/relationships/image" Target="../media/image40.svg"/><Relationship Id="rId2" Type="http://schemas.openxmlformats.org/officeDocument/2006/relationships/image" Target="../media/image18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197" y="163473"/>
            <a:ext cx="2783052" cy="2857421"/>
          </a:xfrm>
          <a:custGeom>
            <a:avLst/>
            <a:gdLst/>
            <a:ahLst/>
            <a:cxnLst/>
            <a:rect l="l" t="t" r="r" b="b"/>
            <a:pathLst>
              <a:path w="2783052" h="2857421">
                <a:moveTo>
                  <a:pt x="0" y="0"/>
                </a:moveTo>
                <a:lnTo>
                  <a:pt x="2783052" y="0"/>
                </a:lnTo>
                <a:lnTo>
                  <a:pt x="2783052" y="2857421"/>
                </a:lnTo>
                <a:lnTo>
                  <a:pt x="0" y="2857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6" r="-13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96470" y="290395"/>
            <a:ext cx="14432805" cy="273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UNIVERSITY – VNU HCMC FINAL GAME PROJECT (2024-2025 S1) IT069IU OBJECT-ORIENTED PROGRAMMING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00239" y="4400867"/>
            <a:ext cx="11287523" cy="345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ANIMAL KILLING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[09] – Test room: [LA1.604]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date: [24 December 2024]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0902" y="1850788"/>
            <a:ext cx="7083588" cy="7789233"/>
          </a:xfrm>
          <a:custGeom>
            <a:avLst/>
            <a:gdLst/>
            <a:ahLst/>
            <a:cxnLst/>
            <a:rect l="l" t="t" r="r" b="b"/>
            <a:pathLst>
              <a:path w="7083588" h="7789233">
                <a:moveTo>
                  <a:pt x="0" y="0"/>
                </a:moveTo>
                <a:lnTo>
                  <a:pt x="7083588" y="0"/>
                </a:lnTo>
                <a:lnTo>
                  <a:pt x="7083588" y="7789233"/>
                </a:lnTo>
                <a:lnTo>
                  <a:pt x="0" y="7789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144000" y="1850788"/>
            <a:ext cx="7924942" cy="6093616"/>
          </a:xfrm>
          <a:custGeom>
            <a:avLst/>
            <a:gdLst/>
            <a:ahLst/>
            <a:cxnLst/>
            <a:rect l="l" t="t" r="r" b="b"/>
            <a:pathLst>
              <a:path w="7924942" h="6093616">
                <a:moveTo>
                  <a:pt x="0" y="0"/>
                </a:moveTo>
                <a:lnTo>
                  <a:pt x="7924942" y="0"/>
                </a:lnTo>
                <a:lnTo>
                  <a:pt x="7924942" y="6093616"/>
                </a:lnTo>
                <a:lnTo>
                  <a:pt x="0" y="6093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Project Structure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1615" y="2159678"/>
            <a:ext cx="15364771" cy="7836033"/>
          </a:xfrm>
          <a:custGeom>
            <a:avLst/>
            <a:gdLst/>
            <a:ahLst/>
            <a:cxnLst/>
            <a:rect l="l" t="t" r="r" b="b"/>
            <a:pathLst>
              <a:path w="15364771" h="7836033">
                <a:moveTo>
                  <a:pt x="0" y="0"/>
                </a:moveTo>
                <a:lnTo>
                  <a:pt x="15364770" y="0"/>
                </a:lnTo>
                <a:lnTo>
                  <a:pt x="15364770" y="7836033"/>
                </a:lnTo>
                <a:lnTo>
                  <a:pt x="0" y="7836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1.MaIn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2921" y="1896748"/>
            <a:ext cx="10262157" cy="8017310"/>
          </a:xfrm>
          <a:custGeom>
            <a:avLst/>
            <a:gdLst/>
            <a:ahLst/>
            <a:cxnLst/>
            <a:rect l="l" t="t" r="r" b="b"/>
            <a:pathLst>
              <a:path w="10262157" h="8017310">
                <a:moveTo>
                  <a:pt x="0" y="0"/>
                </a:moveTo>
                <a:lnTo>
                  <a:pt x="10262158" y="0"/>
                </a:lnTo>
                <a:lnTo>
                  <a:pt x="10262158" y="8017311"/>
                </a:lnTo>
                <a:lnTo>
                  <a:pt x="0" y="8017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7838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15787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2.GameCONTROLLER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9577" y="2511446"/>
            <a:ext cx="15268846" cy="7519907"/>
          </a:xfrm>
          <a:custGeom>
            <a:avLst/>
            <a:gdLst/>
            <a:ahLst/>
            <a:cxnLst/>
            <a:rect l="l" t="t" r="r" b="b"/>
            <a:pathLst>
              <a:path w="15268846" h="7519907">
                <a:moveTo>
                  <a:pt x="0" y="0"/>
                </a:moveTo>
                <a:lnTo>
                  <a:pt x="15268846" y="0"/>
                </a:lnTo>
                <a:lnTo>
                  <a:pt x="15268846" y="7519907"/>
                </a:lnTo>
                <a:lnTo>
                  <a:pt x="0" y="751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7838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65226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2.GameCONTROLLER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4762" y="2703928"/>
            <a:ext cx="13198476" cy="6005307"/>
          </a:xfrm>
          <a:custGeom>
            <a:avLst/>
            <a:gdLst/>
            <a:ahLst/>
            <a:cxnLst/>
            <a:rect l="l" t="t" r="r" b="b"/>
            <a:pathLst>
              <a:path w="13198476" h="6005307">
                <a:moveTo>
                  <a:pt x="0" y="0"/>
                </a:moveTo>
                <a:lnTo>
                  <a:pt x="13198476" y="0"/>
                </a:lnTo>
                <a:lnTo>
                  <a:pt x="13198476" y="6005307"/>
                </a:lnTo>
                <a:lnTo>
                  <a:pt x="0" y="6005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59083" y="7838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5566" y="115787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2.GameCONTROLLER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5947" y="2113445"/>
            <a:ext cx="15082970" cy="2410026"/>
          </a:xfrm>
          <a:custGeom>
            <a:avLst/>
            <a:gdLst/>
            <a:ahLst/>
            <a:cxnLst/>
            <a:rect l="l" t="t" r="r" b="b"/>
            <a:pathLst>
              <a:path w="15082970" h="2410026">
                <a:moveTo>
                  <a:pt x="0" y="0"/>
                </a:moveTo>
                <a:lnTo>
                  <a:pt x="15082970" y="0"/>
                </a:lnTo>
                <a:lnTo>
                  <a:pt x="15082970" y="2410026"/>
                </a:lnTo>
                <a:lnTo>
                  <a:pt x="0" y="2410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94" r="-482" b="-10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45947" y="5143500"/>
            <a:ext cx="15082970" cy="2978887"/>
          </a:xfrm>
          <a:custGeom>
            <a:avLst/>
            <a:gdLst/>
            <a:ahLst/>
            <a:cxnLst/>
            <a:rect l="l" t="t" r="r" b="b"/>
            <a:pathLst>
              <a:path w="15082970" h="2978887">
                <a:moveTo>
                  <a:pt x="0" y="0"/>
                </a:moveTo>
                <a:lnTo>
                  <a:pt x="15082970" y="0"/>
                </a:lnTo>
                <a:lnTo>
                  <a:pt x="15082970" y="2978887"/>
                </a:lnTo>
                <a:lnTo>
                  <a:pt x="0" y="2978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59083" y="7838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5566" y="115787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2.GameCONTROLLER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2798" y="2670472"/>
            <a:ext cx="15836502" cy="3246483"/>
          </a:xfrm>
          <a:custGeom>
            <a:avLst/>
            <a:gdLst/>
            <a:ahLst/>
            <a:cxnLst/>
            <a:rect l="l" t="t" r="r" b="b"/>
            <a:pathLst>
              <a:path w="15836502" h="3246483">
                <a:moveTo>
                  <a:pt x="0" y="0"/>
                </a:moveTo>
                <a:lnTo>
                  <a:pt x="15836502" y="0"/>
                </a:lnTo>
                <a:lnTo>
                  <a:pt x="15836502" y="3246483"/>
                </a:lnTo>
                <a:lnTo>
                  <a:pt x="0" y="3246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7838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15787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2.GameCONTROLLER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C667B-76A9-8875-B025-E1911D14B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210300"/>
            <a:ext cx="10002646" cy="307700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0834" y="2031597"/>
            <a:ext cx="11728753" cy="3110405"/>
          </a:xfrm>
          <a:custGeom>
            <a:avLst/>
            <a:gdLst/>
            <a:ahLst/>
            <a:cxnLst/>
            <a:rect l="l" t="t" r="r" b="b"/>
            <a:pathLst>
              <a:path w="11728753" h="3110405">
                <a:moveTo>
                  <a:pt x="0" y="0"/>
                </a:moveTo>
                <a:lnTo>
                  <a:pt x="11728753" y="0"/>
                </a:lnTo>
                <a:lnTo>
                  <a:pt x="11728753" y="3110404"/>
                </a:lnTo>
                <a:lnTo>
                  <a:pt x="0" y="311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11" b="-28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90834" y="5506914"/>
            <a:ext cx="11728753" cy="3340276"/>
          </a:xfrm>
          <a:custGeom>
            <a:avLst/>
            <a:gdLst/>
            <a:ahLst/>
            <a:cxnLst/>
            <a:rect l="l" t="t" r="r" b="b"/>
            <a:pathLst>
              <a:path w="11728753" h="3340276">
                <a:moveTo>
                  <a:pt x="0" y="0"/>
                </a:moveTo>
                <a:lnTo>
                  <a:pt x="11728753" y="0"/>
                </a:lnTo>
                <a:lnTo>
                  <a:pt x="11728753" y="3340276"/>
                </a:lnTo>
                <a:lnTo>
                  <a:pt x="0" y="3340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59083" y="7838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5566" y="115787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2.GameCONTROLLER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5732" y="1896748"/>
            <a:ext cx="12576535" cy="2661459"/>
          </a:xfrm>
          <a:custGeom>
            <a:avLst/>
            <a:gdLst/>
            <a:ahLst/>
            <a:cxnLst/>
            <a:rect l="l" t="t" r="r" b="b"/>
            <a:pathLst>
              <a:path w="12576535" h="2661459">
                <a:moveTo>
                  <a:pt x="0" y="0"/>
                </a:moveTo>
                <a:lnTo>
                  <a:pt x="12576536" y="0"/>
                </a:lnTo>
                <a:lnTo>
                  <a:pt x="12576536" y="2661459"/>
                </a:lnTo>
                <a:lnTo>
                  <a:pt x="0" y="2661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55732" y="4732369"/>
            <a:ext cx="12576535" cy="2297434"/>
          </a:xfrm>
          <a:custGeom>
            <a:avLst/>
            <a:gdLst/>
            <a:ahLst/>
            <a:cxnLst/>
            <a:rect l="l" t="t" r="r" b="b"/>
            <a:pathLst>
              <a:path w="12576535" h="2297434">
                <a:moveTo>
                  <a:pt x="0" y="0"/>
                </a:moveTo>
                <a:lnTo>
                  <a:pt x="12576536" y="0"/>
                </a:lnTo>
                <a:lnTo>
                  <a:pt x="12576536" y="2297434"/>
                </a:lnTo>
                <a:lnTo>
                  <a:pt x="0" y="2297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735" b="-210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55732" y="7201253"/>
            <a:ext cx="12576535" cy="2721506"/>
          </a:xfrm>
          <a:custGeom>
            <a:avLst/>
            <a:gdLst/>
            <a:ahLst/>
            <a:cxnLst/>
            <a:rect l="l" t="t" r="r" b="b"/>
            <a:pathLst>
              <a:path w="12576535" h="2721506">
                <a:moveTo>
                  <a:pt x="0" y="0"/>
                </a:moveTo>
                <a:lnTo>
                  <a:pt x="12576536" y="0"/>
                </a:lnTo>
                <a:lnTo>
                  <a:pt x="12576536" y="2721507"/>
                </a:lnTo>
                <a:lnTo>
                  <a:pt x="0" y="272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" b="-184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859083" y="7838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45566" y="115787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2.GameCONTROLLER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2373" y="2916114"/>
            <a:ext cx="14423254" cy="5769302"/>
          </a:xfrm>
          <a:custGeom>
            <a:avLst/>
            <a:gdLst/>
            <a:ahLst/>
            <a:cxnLst/>
            <a:rect l="l" t="t" r="r" b="b"/>
            <a:pathLst>
              <a:path w="14423254" h="5769302">
                <a:moveTo>
                  <a:pt x="0" y="0"/>
                </a:moveTo>
                <a:lnTo>
                  <a:pt x="14423254" y="0"/>
                </a:lnTo>
                <a:lnTo>
                  <a:pt x="14423254" y="5769302"/>
                </a:lnTo>
                <a:lnTo>
                  <a:pt x="0" y="5769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3.MAINSCENE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65924" y="767703"/>
            <a:ext cx="3875561" cy="1352923"/>
          </a:xfrm>
          <a:custGeom>
            <a:avLst/>
            <a:gdLst/>
            <a:ahLst/>
            <a:cxnLst/>
            <a:rect l="l" t="t" r="r" b="b"/>
            <a:pathLst>
              <a:path w="3875561" h="1352923">
                <a:moveTo>
                  <a:pt x="0" y="0"/>
                </a:moveTo>
                <a:lnTo>
                  <a:pt x="3875561" y="0"/>
                </a:lnTo>
                <a:lnTo>
                  <a:pt x="3875561" y="1352923"/>
                </a:lnTo>
                <a:lnTo>
                  <a:pt x="0" y="1352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503885" y="352422"/>
            <a:ext cx="5065170" cy="1768205"/>
          </a:xfrm>
          <a:custGeom>
            <a:avLst/>
            <a:gdLst/>
            <a:ahLst/>
            <a:cxnLst/>
            <a:rect l="l" t="t" r="r" b="b"/>
            <a:pathLst>
              <a:path w="5065170" h="1768205">
                <a:moveTo>
                  <a:pt x="0" y="0"/>
                </a:moveTo>
                <a:lnTo>
                  <a:pt x="5065170" y="0"/>
                </a:lnTo>
                <a:lnTo>
                  <a:pt x="5065170" y="1768204"/>
                </a:lnTo>
                <a:lnTo>
                  <a:pt x="0" y="176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697651" y="5673629"/>
            <a:ext cx="3561649" cy="3561649"/>
          </a:xfrm>
          <a:custGeom>
            <a:avLst/>
            <a:gdLst/>
            <a:ahLst/>
            <a:cxnLst/>
            <a:rect l="l" t="t" r="r" b="b"/>
            <a:pathLst>
              <a:path w="3561649" h="3561649">
                <a:moveTo>
                  <a:pt x="0" y="0"/>
                </a:moveTo>
                <a:lnTo>
                  <a:pt x="3561649" y="0"/>
                </a:lnTo>
                <a:lnTo>
                  <a:pt x="3561649" y="3561649"/>
                </a:lnTo>
                <a:lnTo>
                  <a:pt x="0" y="3561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5675498"/>
            <a:ext cx="3826294" cy="3582802"/>
          </a:xfrm>
          <a:custGeom>
            <a:avLst/>
            <a:gdLst/>
            <a:ahLst/>
            <a:cxnLst/>
            <a:rect l="l" t="t" r="r" b="b"/>
            <a:pathLst>
              <a:path w="3826294" h="3582802">
                <a:moveTo>
                  <a:pt x="0" y="0"/>
                </a:moveTo>
                <a:lnTo>
                  <a:pt x="3826294" y="0"/>
                </a:lnTo>
                <a:lnTo>
                  <a:pt x="3826294" y="3582802"/>
                </a:lnTo>
                <a:lnTo>
                  <a:pt x="0" y="3582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12641" y="6242962"/>
            <a:ext cx="622072" cy="3027783"/>
          </a:xfrm>
          <a:custGeom>
            <a:avLst/>
            <a:gdLst/>
            <a:ahLst/>
            <a:cxnLst/>
            <a:rect l="l" t="t" r="r" b="b"/>
            <a:pathLst>
              <a:path w="622072" h="3027783">
                <a:moveTo>
                  <a:pt x="0" y="0"/>
                </a:moveTo>
                <a:lnTo>
                  <a:pt x="622071" y="0"/>
                </a:lnTo>
                <a:lnTo>
                  <a:pt x="622071" y="3027783"/>
                </a:lnTo>
                <a:lnTo>
                  <a:pt x="0" y="3027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21059" y="7700051"/>
            <a:ext cx="866953" cy="1558249"/>
          </a:xfrm>
          <a:custGeom>
            <a:avLst/>
            <a:gdLst/>
            <a:ahLst/>
            <a:cxnLst/>
            <a:rect l="l" t="t" r="r" b="b"/>
            <a:pathLst>
              <a:path w="866953" h="1558249">
                <a:moveTo>
                  <a:pt x="0" y="0"/>
                </a:moveTo>
                <a:lnTo>
                  <a:pt x="866953" y="0"/>
                </a:lnTo>
                <a:lnTo>
                  <a:pt x="866953" y="1558249"/>
                </a:lnTo>
                <a:lnTo>
                  <a:pt x="0" y="15582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767703"/>
            <a:ext cx="16230600" cy="7237551"/>
            <a:chOff x="0" y="0"/>
            <a:chExt cx="4274726" cy="1906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906186"/>
            </a:xfrm>
            <a:custGeom>
              <a:avLst/>
              <a:gdLst/>
              <a:ahLst/>
              <a:cxnLst/>
              <a:rect l="l" t="t" r="r" b="b"/>
              <a:pathLst>
                <a:path w="4274726" h="1906186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877566"/>
                  </a:lnTo>
                  <a:cubicBezTo>
                    <a:pt x="4274726" y="1893373"/>
                    <a:pt x="4261912" y="1906186"/>
                    <a:pt x="4246106" y="1906186"/>
                  </a:cubicBezTo>
                  <a:lnTo>
                    <a:pt x="28620" y="1906186"/>
                  </a:lnTo>
                  <a:cubicBezTo>
                    <a:pt x="12813" y="1906186"/>
                    <a:pt x="0" y="1893373"/>
                    <a:pt x="0" y="1877566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1944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116977" y="8147785"/>
            <a:ext cx="2451316" cy="1087493"/>
          </a:xfrm>
          <a:custGeom>
            <a:avLst/>
            <a:gdLst/>
            <a:ahLst/>
            <a:cxnLst/>
            <a:rect l="l" t="t" r="r" b="b"/>
            <a:pathLst>
              <a:path w="2451316" h="1087493">
                <a:moveTo>
                  <a:pt x="0" y="0"/>
                </a:moveTo>
                <a:lnTo>
                  <a:pt x="2451317" y="0"/>
                </a:lnTo>
                <a:lnTo>
                  <a:pt x="2451317" y="1087493"/>
                </a:lnTo>
                <a:lnTo>
                  <a:pt x="0" y="1087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392650" y="5652476"/>
            <a:ext cx="736103" cy="3582802"/>
          </a:xfrm>
          <a:custGeom>
            <a:avLst/>
            <a:gdLst/>
            <a:ahLst/>
            <a:cxnLst/>
            <a:rect l="l" t="t" r="r" b="b"/>
            <a:pathLst>
              <a:path w="736103" h="3582802">
                <a:moveTo>
                  <a:pt x="0" y="0"/>
                </a:moveTo>
                <a:lnTo>
                  <a:pt x="736103" y="0"/>
                </a:lnTo>
                <a:lnTo>
                  <a:pt x="736103" y="3582802"/>
                </a:lnTo>
                <a:lnTo>
                  <a:pt x="0" y="35828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790798" y="1434826"/>
            <a:ext cx="1470640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>
                <a:solidFill>
                  <a:srgbClr val="190642"/>
                </a:solidFill>
                <a:latin typeface="Arcade Gamer"/>
                <a:ea typeface="Arcade Gamer"/>
                <a:cs typeface="Arcade Gamer"/>
                <a:sym typeface="Arcade Gamer"/>
              </a:rPr>
              <a:t>OUR TEAM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4278915"/>
            <a:ext cx="7703623" cy="1666784"/>
            <a:chOff x="0" y="0"/>
            <a:chExt cx="10271498" cy="22223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71498" cy="2222379"/>
            </a:xfrm>
            <a:custGeom>
              <a:avLst/>
              <a:gdLst/>
              <a:ahLst/>
              <a:cxnLst/>
              <a:rect l="l" t="t" r="r" b="b"/>
              <a:pathLst>
                <a:path w="10271498" h="2222379">
                  <a:moveTo>
                    <a:pt x="0" y="0"/>
                  </a:moveTo>
                  <a:lnTo>
                    <a:pt x="10271498" y="0"/>
                  </a:lnTo>
                  <a:lnTo>
                    <a:pt x="10271498" y="2222379"/>
                  </a:lnTo>
                  <a:lnTo>
                    <a:pt x="0" y="2222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8166" y="625252"/>
              <a:ext cx="10175166" cy="10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33"/>
                </a:lnSpc>
              </a:pPr>
              <a:r>
                <a:rPr lang="en-US" sz="5673" spc="567">
                  <a:solidFill>
                    <a:srgbClr val="190642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Thanh Truc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66849" y="4278915"/>
            <a:ext cx="7658074" cy="1656929"/>
            <a:chOff x="0" y="0"/>
            <a:chExt cx="10210766" cy="22092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10766" cy="2209238"/>
            </a:xfrm>
            <a:custGeom>
              <a:avLst/>
              <a:gdLst/>
              <a:ahLst/>
              <a:cxnLst/>
              <a:rect l="l" t="t" r="r" b="b"/>
              <a:pathLst>
                <a:path w="10210766" h="2209238">
                  <a:moveTo>
                    <a:pt x="0" y="0"/>
                  </a:moveTo>
                  <a:lnTo>
                    <a:pt x="10210766" y="0"/>
                  </a:lnTo>
                  <a:lnTo>
                    <a:pt x="10210766" y="2209238"/>
                  </a:lnTo>
                  <a:lnTo>
                    <a:pt x="0" y="2209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2598" y="559083"/>
              <a:ext cx="8865570" cy="1091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</a:pPr>
              <a:r>
                <a:rPr lang="en-US" sz="5804" spc="580">
                  <a:solidFill>
                    <a:srgbClr val="190642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Bao Tran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-1266397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288358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5565924" y="1892080"/>
            <a:ext cx="1558999" cy="2494399"/>
          </a:xfrm>
          <a:custGeom>
            <a:avLst/>
            <a:gdLst/>
            <a:ahLst/>
            <a:cxnLst/>
            <a:rect l="l" t="t" r="r" b="b"/>
            <a:pathLst>
              <a:path w="1558999" h="2494399">
                <a:moveTo>
                  <a:pt x="0" y="0"/>
                </a:moveTo>
                <a:lnTo>
                  <a:pt x="1559000" y="0"/>
                </a:lnTo>
                <a:lnTo>
                  <a:pt x="1559000" y="2494399"/>
                </a:lnTo>
                <a:lnTo>
                  <a:pt x="0" y="249439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40377" y="2641708"/>
            <a:ext cx="1851681" cy="1339944"/>
          </a:xfrm>
          <a:custGeom>
            <a:avLst/>
            <a:gdLst/>
            <a:ahLst/>
            <a:cxnLst/>
            <a:rect l="l" t="t" r="r" b="b"/>
            <a:pathLst>
              <a:path w="1851681" h="1339944">
                <a:moveTo>
                  <a:pt x="0" y="0"/>
                </a:moveTo>
                <a:lnTo>
                  <a:pt x="1851680" y="0"/>
                </a:lnTo>
                <a:lnTo>
                  <a:pt x="1851680" y="1339944"/>
                </a:lnTo>
                <a:lnTo>
                  <a:pt x="0" y="13399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380555" y="7466899"/>
            <a:ext cx="2818510" cy="1803846"/>
          </a:xfrm>
          <a:custGeom>
            <a:avLst/>
            <a:gdLst/>
            <a:ahLst/>
            <a:cxnLst/>
            <a:rect l="l" t="t" r="r" b="b"/>
            <a:pathLst>
              <a:path w="2818510" h="1803846">
                <a:moveTo>
                  <a:pt x="0" y="0"/>
                </a:moveTo>
                <a:lnTo>
                  <a:pt x="2818510" y="0"/>
                </a:lnTo>
                <a:lnTo>
                  <a:pt x="2818510" y="1803846"/>
                </a:lnTo>
                <a:lnTo>
                  <a:pt x="0" y="18038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96687" y="2159678"/>
            <a:ext cx="11094627" cy="8112946"/>
          </a:xfrm>
          <a:custGeom>
            <a:avLst/>
            <a:gdLst/>
            <a:ahLst/>
            <a:cxnLst/>
            <a:rect l="l" t="t" r="r" b="b"/>
            <a:pathLst>
              <a:path w="11094627" h="8112946">
                <a:moveTo>
                  <a:pt x="0" y="0"/>
                </a:moveTo>
                <a:lnTo>
                  <a:pt x="11094626" y="0"/>
                </a:lnTo>
                <a:lnTo>
                  <a:pt x="11094626" y="8112946"/>
                </a:lnTo>
                <a:lnTo>
                  <a:pt x="0" y="81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4.MAINSTAGE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91396"/>
            <a:ext cx="9239492" cy="4848099"/>
          </a:xfrm>
          <a:custGeom>
            <a:avLst/>
            <a:gdLst/>
            <a:ahLst/>
            <a:cxnLst/>
            <a:rect l="l" t="t" r="r" b="b"/>
            <a:pathLst>
              <a:path w="9239492" h="4848099">
                <a:moveTo>
                  <a:pt x="0" y="0"/>
                </a:moveTo>
                <a:lnTo>
                  <a:pt x="9239492" y="0"/>
                </a:lnTo>
                <a:lnTo>
                  <a:pt x="9239492" y="4848098"/>
                </a:lnTo>
                <a:lnTo>
                  <a:pt x="0" y="4848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45566" y="7539238"/>
            <a:ext cx="11783351" cy="2297753"/>
          </a:xfrm>
          <a:custGeom>
            <a:avLst/>
            <a:gdLst/>
            <a:ahLst/>
            <a:cxnLst/>
            <a:rect l="l" t="t" r="r" b="b"/>
            <a:pathLst>
              <a:path w="11783351" h="2297753">
                <a:moveTo>
                  <a:pt x="0" y="0"/>
                </a:moveTo>
                <a:lnTo>
                  <a:pt x="11783351" y="0"/>
                </a:lnTo>
                <a:lnTo>
                  <a:pt x="11783351" y="2297753"/>
                </a:lnTo>
                <a:lnTo>
                  <a:pt x="0" y="2297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5.OVERCONTROLLER</a:t>
            </a: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529" y="2593091"/>
            <a:ext cx="16258771" cy="6665209"/>
          </a:xfrm>
          <a:custGeom>
            <a:avLst/>
            <a:gdLst/>
            <a:ahLst/>
            <a:cxnLst/>
            <a:rect l="l" t="t" r="r" b="b"/>
            <a:pathLst>
              <a:path w="16258771" h="6665209">
                <a:moveTo>
                  <a:pt x="0" y="0"/>
                </a:moveTo>
                <a:lnTo>
                  <a:pt x="16258771" y="0"/>
                </a:lnTo>
                <a:lnTo>
                  <a:pt x="16258771" y="6665209"/>
                </a:lnTo>
                <a:lnTo>
                  <a:pt x="0" y="6665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42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6.SCENECONTROLLER</a:t>
            </a: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1502" y="2410679"/>
            <a:ext cx="13504996" cy="7353399"/>
          </a:xfrm>
          <a:custGeom>
            <a:avLst/>
            <a:gdLst/>
            <a:ahLst/>
            <a:cxnLst/>
            <a:rect l="l" t="t" r="r" b="b"/>
            <a:pathLst>
              <a:path w="13504996" h="7353399">
                <a:moveTo>
                  <a:pt x="0" y="0"/>
                </a:moveTo>
                <a:lnTo>
                  <a:pt x="13504996" y="0"/>
                </a:lnTo>
                <a:lnTo>
                  <a:pt x="13504996" y="7353400"/>
                </a:lnTo>
                <a:lnTo>
                  <a:pt x="0" y="7353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6.SCENECONTROLLER</a:t>
            </a: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0923" y="2413454"/>
            <a:ext cx="12206154" cy="7461012"/>
          </a:xfrm>
          <a:custGeom>
            <a:avLst/>
            <a:gdLst/>
            <a:ahLst/>
            <a:cxnLst/>
            <a:rect l="l" t="t" r="r" b="b"/>
            <a:pathLst>
              <a:path w="12206154" h="7461012">
                <a:moveTo>
                  <a:pt x="0" y="0"/>
                </a:moveTo>
                <a:lnTo>
                  <a:pt x="12206154" y="0"/>
                </a:lnTo>
                <a:lnTo>
                  <a:pt x="12206154" y="7461012"/>
                </a:lnTo>
                <a:lnTo>
                  <a:pt x="0" y="7461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6.SfxCONTROLLER</a:t>
            </a: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7003" y="3119822"/>
            <a:ext cx="15713994" cy="5814178"/>
          </a:xfrm>
          <a:custGeom>
            <a:avLst/>
            <a:gdLst/>
            <a:ahLst/>
            <a:cxnLst/>
            <a:rect l="l" t="t" r="r" b="b"/>
            <a:pathLst>
              <a:path w="15713994" h="5814178">
                <a:moveTo>
                  <a:pt x="0" y="0"/>
                </a:moveTo>
                <a:lnTo>
                  <a:pt x="15713994" y="0"/>
                </a:lnTo>
                <a:lnTo>
                  <a:pt x="15713994" y="5814178"/>
                </a:lnTo>
                <a:lnTo>
                  <a:pt x="0" y="5814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8.AnImal</a:t>
            </a: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6816" y="2398488"/>
            <a:ext cx="10674368" cy="7539946"/>
          </a:xfrm>
          <a:custGeom>
            <a:avLst/>
            <a:gdLst/>
            <a:ahLst/>
            <a:cxnLst/>
            <a:rect l="l" t="t" r="r" b="b"/>
            <a:pathLst>
              <a:path w="10674368" h="7539946">
                <a:moveTo>
                  <a:pt x="0" y="0"/>
                </a:moveTo>
                <a:lnTo>
                  <a:pt x="10674368" y="0"/>
                </a:lnTo>
                <a:lnTo>
                  <a:pt x="10674368" y="7539947"/>
                </a:lnTo>
                <a:lnTo>
                  <a:pt x="0" y="7539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9.Bullet</a:t>
            </a: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47393" y="2646622"/>
            <a:ext cx="12393213" cy="7033149"/>
          </a:xfrm>
          <a:custGeom>
            <a:avLst/>
            <a:gdLst/>
            <a:ahLst/>
            <a:cxnLst/>
            <a:rect l="l" t="t" r="r" b="b"/>
            <a:pathLst>
              <a:path w="12393213" h="7033149">
                <a:moveTo>
                  <a:pt x="0" y="0"/>
                </a:moveTo>
                <a:lnTo>
                  <a:pt x="12393214" y="0"/>
                </a:lnTo>
                <a:lnTo>
                  <a:pt x="12393214" y="7033148"/>
                </a:lnTo>
                <a:lnTo>
                  <a:pt x="0" y="7033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10.EntITy</a:t>
            </a: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3508" y="3441511"/>
            <a:ext cx="14800985" cy="5280658"/>
          </a:xfrm>
          <a:custGeom>
            <a:avLst/>
            <a:gdLst/>
            <a:ahLst/>
            <a:cxnLst/>
            <a:rect l="l" t="t" r="r" b="b"/>
            <a:pathLst>
              <a:path w="14800985" h="5280658">
                <a:moveTo>
                  <a:pt x="0" y="0"/>
                </a:moveTo>
                <a:lnTo>
                  <a:pt x="14800984" y="0"/>
                </a:lnTo>
                <a:lnTo>
                  <a:pt x="14800984" y="5280658"/>
                </a:lnTo>
                <a:lnTo>
                  <a:pt x="0" y="5280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10.EntITy</a:t>
            </a:r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0422" y="4103035"/>
            <a:ext cx="16007156" cy="2080930"/>
          </a:xfrm>
          <a:custGeom>
            <a:avLst/>
            <a:gdLst/>
            <a:ahLst/>
            <a:cxnLst/>
            <a:rect l="l" t="t" r="r" b="b"/>
            <a:pathLst>
              <a:path w="16007156" h="2080930">
                <a:moveTo>
                  <a:pt x="0" y="0"/>
                </a:moveTo>
                <a:lnTo>
                  <a:pt x="16007156" y="0"/>
                </a:lnTo>
                <a:lnTo>
                  <a:pt x="16007156" y="2080930"/>
                </a:lnTo>
                <a:lnTo>
                  <a:pt x="0" y="2080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59083" y="341318"/>
            <a:ext cx="14569833" cy="119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0"/>
              </a:lnSpc>
            </a:pPr>
            <a:r>
              <a:rPr lang="en-US" sz="667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class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5566" y="1420807"/>
            <a:ext cx="8996869" cy="73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4"/>
              </a:lnSpc>
            </a:pPr>
            <a:r>
              <a:rPr lang="en-US" sz="4124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11.PLAYER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0010" y="1733838"/>
            <a:ext cx="13644192" cy="1905538"/>
            <a:chOff x="0" y="-31982"/>
            <a:chExt cx="18321207" cy="2540719"/>
          </a:xfrm>
        </p:grpSpPr>
        <p:grpSp>
          <p:nvGrpSpPr>
            <p:cNvPr id="3" name="Group 3"/>
            <p:cNvGrpSpPr/>
            <p:nvPr/>
          </p:nvGrpSpPr>
          <p:grpSpPr>
            <a:xfrm>
              <a:off x="1327613" y="-31982"/>
              <a:ext cx="16993594" cy="2067255"/>
              <a:chOff x="0" y="-38100"/>
              <a:chExt cx="3356759" cy="408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67326" y="-8432"/>
                <a:ext cx="3289433" cy="370247"/>
              </a:xfrm>
              <a:custGeom>
                <a:avLst/>
                <a:gdLst/>
                <a:ahLst/>
                <a:cxnLst/>
                <a:rect l="l" t="t" r="r" b="b"/>
                <a:pathLst>
                  <a:path w="3289433" h="370247">
                    <a:moveTo>
                      <a:pt x="37192" y="0"/>
                    </a:moveTo>
                    <a:lnTo>
                      <a:pt x="3252241" y="0"/>
                    </a:lnTo>
                    <a:cubicBezTo>
                      <a:pt x="3262105" y="0"/>
                      <a:pt x="3271565" y="3918"/>
                      <a:pt x="3278540" y="10893"/>
                    </a:cubicBezTo>
                    <a:cubicBezTo>
                      <a:pt x="3285515" y="17868"/>
                      <a:pt x="3289433" y="27328"/>
                      <a:pt x="3289433" y="37192"/>
                    </a:cubicBezTo>
                    <a:lnTo>
                      <a:pt x="3289433" y="333054"/>
                    </a:lnTo>
                    <a:cubicBezTo>
                      <a:pt x="3289433" y="353595"/>
                      <a:pt x="3272782" y="370247"/>
                      <a:pt x="3252241" y="370247"/>
                    </a:cubicBezTo>
                    <a:lnTo>
                      <a:pt x="37192" y="370247"/>
                    </a:lnTo>
                    <a:cubicBezTo>
                      <a:pt x="16652" y="370247"/>
                      <a:pt x="0" y="353595"/>
                      <a:pt x="0" y="333054"/>
                    </a:cubicBezTo>
                    <a:lnTo>
                      <a:pt x="0" y="37192"/>
                    </a:lnTo>
                    <a:cubicBezTo>
                      <a:pt x="0" y="16652"/>
                      <a:pt x="16652" y="0"/>
                      <a:pt x="37192" y="0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47625" cap="rnd">
                <a:solidFill>
                  <a:srgbClr val="EA6787">
                    <a:alpha val="89804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289433" cy="4083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359599" y="635917"/>
              <a:ext cx="12813699" cy="1872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9"/>
                </a:lnSpc>
              </a:pPr>
              <a:r>
                <a:rPr lang="en-US" sz="4899" dirty="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IDEAS &amp; TECHNIQUES</a:t>
              </a:r>
            </a:p>
            <a:p>
              <a:pPr marL="0" lvl="0" indent="0" algn="ctr">
                <a:lnSpc>
                  <a:spcPts val="5279"/>
                </a:lnSpc>
              </a:pPr>
              <a:endParaRPr lang="en-US" sz="489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endParaRP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1259674" y="0"/>
              <a:ext cx="2196172" cy="219617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EA678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424592" y="155285"/>
              <a:ext cx="1885601" cy="188560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58808"/>
              <a:ext cx="4987933" cy="1849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290047" y="203454"/>
            <a:ext cx="1916704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TABLE OF CONTENTS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250010" y="3792896"/>
            <a:ext cx="13717007" cy="1872825"/>
            <a:chOff x="-35219" y="0"/>
            <a:chExt cx="18665833" cy="2497099"/>
          </a:xfrm>
        </p:grpSpPr>
        <p:grpSp>
          <p:nvGrpSpPr>
            <p:cNvPr id="16" name="Group 16"/>
            <p:cNvGrpSpPr/>
            <p:nvPr/>
          </p:nvGrpSpPr>
          <p:grpSpPr>
            <a:xfrm>
              <a:off x="1424592" y="94527"/>
              <a:ext cx="17206022" cy="2067255"/>
              <a:chOff x="0" y="-38100"/>
              <a:chExt cx="3398720" cy="40834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09287" y="-17090"/>
                <a:ext cx="3289433" cy="370247"/>
              </a:xfrm>
              <a:custGeom>
                <a:avLst/>
                <a:gdLst/>
                <a:ahLst/>
                <a:cxnLst/>
                <a:rect l="l" t="t" r="r" b="b"/>
                <a:pathLst>
                  <a:path w="3289433" h="370247">
                    <a:moveTo>
                      <a:pt x="37192" y="0"/>
                    </a:moveTo>
                    <a:lnTo>
                      <a:pt x="3252241" y="0"/>
                    </a:lnTo>
                    <a:cubicBezTo>
                      <a:pt x="3262105" y="0"/>
                      <a:pt x="3271565" y="3918"/>
                      <a:pt x="3278540" y="10893"/>
                    </a:cubicBezTo>
                    <a:cubicBezTo>
                      <a:pt x="3285515" y="17868"/>
                      <a:pt x="3289433" y="27328"/>
                      <a:pt x="3289433" y="37192"/>
                    </a:cubicBezTo>
                    <a:lnTo>
                      <a:pt x="3289433" y="333054"/>
                    </a:lnTo>
                    <a:cubicBezTo>
                      <a:pt x="3289433" y="353595"/>
                      <a:pt x="3272782" y="370247"/>
                      <a:pt x="3252241" y="370247"/>
                    </a:cubicBezTo>
                    <a:lnTo>
                      <a:pt x="37192" y="370247"/>
                    </a:lnTo>
                    <a:cubicBezTo>
                      <a:pt x="16652" y="370247"/>
                      <a:pt x="0" y="353595"/>
                      <a:pt x="0" y="333054"/>
                    </a:cubicBezTo>
                    <a:lnTo>
                      <a:pt x="0" y="37192"/>
                    </a:lnTo>
                    <a:cubicBezTo>
                      <a:pt x="0" y="16652"/>
                      <a:pt x="16652" y="0"/>
                      <a:pt x="37192" y="0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47625" cap="rnd">
                <a:solidFill>
                  <a:srgbClr val="EA6787">
                    <a:alpha val="89804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3289433" cy="4083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253174" y="840406"/>
              <a:ext cx="14936632" cy="1656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1"/>
                </a:lnSpc>
              </a:pPr>
              <a:r>
                <a:rPr lang="en-US" sz="4273" dirty="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DESIGN AND IMPLEMENTATION</a:t>
              </a:r>
            </a:p>
            <a:p>
              <a:pPr marL="0" lvl="0" indent="0" algn="ctr">
                <a:lnSpc>
                  <a:spcPts val="4701"/>
                </a:lnSpc>
              </a:pPr>
              <a:endParaRPr lang="en-US" sz="4273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endParaRP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259674" y="0"/>
              <a:ext cx="2196172" cy="219617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EA678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424592" y="134775"/>
              <a:ext cx="1885601" cy="1885601"/>
              <a:chOff x="0" y="-8841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-8841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-35219" y="104400"/>
              <a:ext cx="4987932" cy="1849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2.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52580" y="7770647"/>
            <a:ext cx="13714435" cy="1890688"/>
            <a:chOff x="0" y="-192881"/>
            <a:chExt cx="18580242" cy="2520917"/>
          </a:xfrm>
        </p:grpSpPr>
        <p:grpSp>
          <p:nvGrpSpPr>
            <p:cNvPr id="28" name="Group 28"/>
            <p:cNvGrpSpPr/>
            <p:nvPr/>
          </p:nvGrpSpPr>
          <p:grpSpPr>
            <a:xfrm>
              <a:off x="1402884" y="-192881"/>
              <a:ext cx="17177358" cy="2262111"/>
              <a:chOff x="0" y="-38100"/>
              <a:chExt cx="3393058" cy="44683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03625" y="38490"/>
                <a:ext cx="3289433" cy="370247"/>
              </a:xfrm>
              <a:custGeom>
                <a:avLst/>
                <a:gdLst/>
                <a:ahLst/>
                <a:cxnLst/>
                <a:rect l="l" t="t" r="r" b="b"/>
                <a:pathLst>
                  <a:path w="3289433" h="370247">
                    <a:moveTo>
                      <a:pt x="37192" y="0"/>
                    </a:moveTo>
                    <a:lnTo>
                      <a:pt x="3252241" y="0"/>
                    </a:lnTo>
                    <a:cubicBezTo>
                      <a:pt x="3262105" y="0"/>
                      <a:pt x="3271565" y="3918"/>
                      <a:pt x="3278540" y="10893"/>
                    </a:cubicBezTo>
                    <a:cubicBezTo>
                      <a:pt x="3285515" y="17868"/>
                      <a:pt x="3289433" y="27328"/>
                      <a:pt x="3289433" y="37192"/>
                    </a:cubicBezTo>
                    <a:lnTo>
                      <a:pt x="3289433" y="333054"/>
                    </a:lnTo>
                    <a:cubicBezTo>
                      <a:pt x="3289433" y="353595"/>
                      <a:pt x="3272782" y="370247"/>
                      <a:pt x="3252241" y="370247"/>
                    </a:cubicBezTo>
                    <a:lnTo>
                      <a:pt x="37192" y="370247"/>
                    </a:lnTo>
                    <a:cubicBezTo>
                      <a:pt x="16652" y="370247"/>
                      <a:pt x="0" y="353595"/>
                      <a:pt x="0" y="333054"/>
                    </a:cubicBezTo>
                    <a:lnTo>
                      <a:pt x="0" y="37192"/>
                    </a:lnTo>
                    <a:cubicBezTo>
                      <a:pt x="0" y="16652"/>
                      <a:pt x="16652" y="0"/>
                      <a:pt x="37192" y="0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47625" cap="rnd">
                <a:solidFill>
                  <a:srgbClr val="EA6787">
                    <a:alpha val="89804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3289433" cy="4083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4529075" y="548822"/>
              <a:ext cx="10175460" cy="1779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28"/>
                </a:lnSpc>
              </a:pPr>
              <a:r>
                <a:rPr lang="en-US" sz="4571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CONCLUSION</a:t>
              </a:r>
            </a:p>
            <a:p>
              <a:pPr marL="0" lvl="0" indent="0" algn="ctr">
                <a:lnSpc>
                  <a:spcPts val="5028"/>
                </a:lnSpc>
              </a:pPr>
              <a:endParaRPr lang="en-US" sz="457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endParaRPr>
            </a:p>
          </p:txBody>
        </p: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1259674" y="0"/>
              <a:ext cx="2196172" cy="2196172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EA678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424592" y="155285"/>
              <a:ext cx="1885601" cy="1885601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58808"/>
              <a:ext cx="4987933" cy="1849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4.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51001" y="5828124"/>
            <a:ext cx="13816015" cy="1836109"/>
            <a:chOff x="-136207" y="-31982"/>
            <a:chExt cx="18590909" cy="2448144"/>
          </a:xfrm>
        </p:grpSpPr>
        <p:grpSp>
          <p:nvGrpSpPr>
            <p:cNvPr id="40" name="Group 40"/>
            <p:cNvGrpSpPr/>
            <p:nvPr/>
          </p:nvGrpSpPr>
          <p:grpSpPr>
            <a:xfrm>
              <a:off x="1402884" y="-31982"/>
              <a:ext cx="17051818" cy="2067255"/>
              <a:chOff x="0" y="-38100"/>
              <a:chExt cx="3368260" cy="40834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78827" y="-3968"/>
                <a:ext cx="3289433" cy="370247"/>
              </a:xfrm>
              <a:custGeom>
                <a:avLst/>
                <a:gdLst/>
                <a:ahLst/>
                <a:cxnLst/>
                <a:rect l="l" t="t" r="r" b="b"/>
                <a:pathLst>
                  <a:path w="3289433" h="370247">
                    <a:moveTo>
                      <a:pt x="37192" y="0"/>
                    </a:moveTo>
                    <a:lnTo>
                      <a:pt x="3252241" y="0"/>
                    </a:lnTo>
                    <a:cubicBezTo>
                      <a:pt x="3262105" y="0"/>
                      <a:pt x="3271565" y="3918"/>
                      <a:pt x="3278540" y="10893"/>
                    </a:cubicBezTo>
                    <a:cubicBezTo>
                      <a:pt x="3285515" y="17868"/>
                      <a:pt x="3289433" y="27328"/>
                      <a:pt x="3289433" y="37192"/>
                    </a:cubicBezTo>
                    <a:lnTo>
                      <a:pt x="3289433" y="333054"/>
                    </a:lnTo>
                    <a:cubicBezTo>
                      <a:pt x="3289433" y="353595"/>
                      <a:pt x="3272782" y="370247"/>
                      <a:pt x="3252241" y="370247"/>
                    </a:cubicBezTo>
                    <a:lnTo>
                      <a:pt x="37192" y="370247"/>
                    </a:lnTo>
                    <a:cubicBezTo>
                      <a:pt x="16652" y="370247"/>
                      <a:pt x="0" y="353595"/>
                      <a:pt x="0" y="333054"/>
                    </a:cubicBezTo>
                    <a:lnTo>
                      <a:pt x="0" y="37192"/>
                    </a:lnTo>
                    <a:cubicBezTo>
                      <a:pt x="0" y="16652"/>
                      <a:pt x="16652" y="0"/>
                      <a:pt x="37192" y="0"/>
                    </a:cubicBezTo>
                    <a:close/>
                  </a:path>
                </a:pathLst>
              </a:custGeom>
              <a:solidFill>
                <a:srgbClr val="FFFFFF">
                  <a:alpha val="89804"/>
                </a:srgbClr>
              </a:solidFill>
              <a:ln w="47625" cap="rnd">
                <a:solidFill>
                  <a:srgbClr val="EA6787">
                    <a:alpha val="89804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3289433" cy="4083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4250407" y="636948"/>
              <a:ext cx="10732795" cy="1779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28"/>
                </a:lnSpc>
              </a:pPr>
              <a:r>
                <a:rPr lang="en-US" sz="4571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GAME DESIGN</a:t>
              </a:r>
            </a:p>
            <a:p>
              <a:pPr marL="0" lvl="0" indent="0" algn="ctr">
                <a:lnSpc>
                  <a:spcPts val="5028"/>
                </a:lnSpc>
              </a:pPr>
              <a:endParaRPr lang="en-US" sz="4571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endParaRPr>
            </a:p>
          </p:txBody>
        </p: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>
              <a:off x="1259674" y="0"/>
              <a:ext cx="2196172" cy="2196172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l="l" t="t" r="r" b="b"/>
                <a:pathLst>
                  <a:path w="5039360" h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EA678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424592" y="155285"/>
              <a:ext cx="1885601" cy="1885601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-136207" y="101467"/>
              <a:ext cx="4987933" cy="184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00"/>
                </a:lnSpc>
              </a:pPr>
              <a:r>
                <a:rPr lang="en-US" sz="8000" dirty="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3.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6397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88358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47591">
            <a:off x="4700030" y="7273659"/>
            <a:ext cx="1837109" cy="2004781"/>
          </a:xfrm>
          <a:custGeom>
            <a:avLst/>
            <a:gdLst/>
            <a:ahLst/>
            <a:cxnLst/>
            <a:rect l="l" t="t" r="r" b="b"/>
            <a:pathLst>
              <a:path w="1837109" h="2004781">
                <a:moveTo>
                  <a:pt x="0" y="0"/>
                </a:moveTo>
                <a:lnTo>
                  <a:pt x="1837108" y="0"/>
                </a:lnTo>
                <a:lnTo>
                  <a:pt x="1837108" y="2004782"/>
                </a:lnTo>
                <a:lnTo>
                  <a:pt x="0" y="2004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6082528" y="4537409"/>
            <a:ext cx="4411659" cy="3010210"/>
          </a:xfrm>
          <a:custGeom>
            <a:avLst/>
            <a:gdLst/>
            <a:ahLst/>
            <a:cxnLst/>
            <a:rect l="l" t="t" r="r" b="b"/>
            <a:pathLst>
              <a:path w="4411659" h="3010210">
                <a:moveTo>
                  <a:pt x="4411659" y="0"/>
                </a:moveTo>
                <a:lnTo>
                  <a:pt x="0" y="0"/>
                </a:lnTo>
                <a:lnTo>
                  <a:pt x="0" y="3010211"/>
                </a:lnTo>
                <a:lnTo>
                  <a:pt x="4411659" y="3010211"/>
                </a:lnTo>
                <a:lnTo>
                  <a:pt x="4411659" y="0"/>
                </a:lnTo>
                <a:close/>
              </a:path>
            </a:pathLst>
          </a:custGeom>
          <a:blipFill>
            <a:blip r:embed="rId6"/>
            <a:stretch>
              <a:fillRect t="-1111" b="-1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24873" y="2348524"/>
            <a:ext cx="1068854" cy="1441961"/>
          </a:xfrm>
          <a:custGeom>
            <a:avLst/>
            <a:gdLst/>
            <a:ahLst/>
            <a:cxnLst/>
            <a:rect l="l" t="t" r="r" b="b"/>
            <a:pathLst>
              <a:path w="1068854" h="1441961">
                <a:moveTo>
                  <a:pt x="0" y="0"/>
                </a:moveTo>
                <a:lnTo>
                  <a:pt x="1068854" y="0"/>
                </a:lnTo>
                <a:lnTo>
                  <a:pt x="1068854" y="1441961"/>
                </a:lnTo>
                <a:lnTo>
                  <a:pt x="0" y="14419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10101" y="3664465"/>
            <a:ext cx="6036625" cy="5652476"/>
          </a:xfrm>
          <a:custGeom>
            <a:avLst/>
            <a:gdLst/>
            <a:ahLst/>
            <a:cxnLst/>
            <a:rect l="l" t="t" r="r" b="b"/>
            <a:pathLst>
              <a:path w="6036625" h="5652476">
                <a:moveTo>
                  <a:pt x="0" y="0"/>
                </a:moveTo>
                <a:lnTo>
                  <a:pt x="6036625" y="0"/>
                </a:lnTo>
                <a:lnTo>
                  <a:pt x="6036625" y="5652476"/>
                </a:lnTo>
                <a:lnTo>
                  <a:pt x="0" y="56524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875653" y="826108"/>
            <a:ext cx="2193463" cy="1392849"/>
          </a:xfrm>
          <a:custGeom>
            <a:avLst/>
            <a:gdLst/>
            <a:ahLst/>
            <a:cxnLst/>
            <a:rect l="l" t="t" r="r" b="b"/>
            <a:pathLst>
              <a:path w="2193463" h="1392849">
                <a:moveTo>
                  <a:pt x="0" y="0"/>
                </a:moveTo>
                <a:lnTo>
                  <a:pt x="2193463" y="0"/>
                </a:lnTo>
                <a:lnTo>
                  <a:pt x="2193463" y="1392849"/>
                </a:lnTo>
                <a:lnTo>
                  <a:pt x="0" y="13928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549243" y="5143500"/>
            <a:ext cx="4562782" cy="4114800"/>
          </a:xfrm>
          <a:custGeom>
            <a:avLst/>
            <a:gdLst/>
            <a:ahLst/>
            <a:cxnLst/>
            <a:rect l="l" t="t" r="r" b="b"/>
            <a:pathLst>
              <a:path w="4562782" h="4114800">
                <a:moveTo>
                  <a:pt x="0" y="0"/>
                </a:moveTo>
                <a:lnTo>
                  <a:pt x="4562782" y="0"/>
                </a:lnTo>
                <a:lnTo>
                  <a:pt x="4562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2674238"/>
            <a:ext cx="1381075" cy="1863171"/>
          </a:xfrm>
          <a:custGeom>
            <a:avLst/>
            <a:gdLst/>
            <a:ahLst/>
            <a:cxnLst/>
            <a:rect l="l" t="t" r="r" b="b"/>
            <a:pathLst>
              <a:path w="1381075" h="1863171">
                <a:moveTo>
                  <a:pt x="0" y="0"/>
                </a:moveTo>
                <a:lnTo>
                  <a:pt x="1381075" y="0"/>
                </a:lnTo>
                <a:lnTo>
                  <a:pt x="1381075" y="1863171"/>
                </a:lnTo>
                <a:lnTo>
                  <a:pt x="0" y="1863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09575" y="5241437"/>
            <a:ext cx="1238250" cy="1238250"/>
          </a:xfrm>
          <a:custGeom>
            <a:avLst/>
            <a:gdLst/>
            <a:ahLst/>
            <a:cxnLst/>
            <a:rect l="l" t="t" r="r" b="b"/>
            <a:pathLst>
              <a:path w="1238250" h="1238250">
                <a:moveTo>
                  <a:pt x="0" y="0"/>
                </a:moveTo>
                <a:lnTo>
                  <a:pt x="1238250" y="0"/>
                </a:lnTo>
                <a:lnTo>
                  <a:pt x="12382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146639" y="7200900"/>
            <a:ext cx="1238250" cy="1238250"/>
          </a:xfrm>
          <a:custGeom>
            <a:avLst/>
            <a:gdLst/>
            <a:ahLst/>
            <a:cxnLst/>
            <a:rect l="l" t="t" r="r" b="b"/>
            <a:pathLst>
              <a:path w="1238250" h="1238250">
                <a:moveTo>
                  <a:pt x="0" y="0"/>
                </a:moveTo>
                <a:lnTo>
                  <a:pt x="1238250" y="0"/>
                </a:lnTo>
                <a:lnTo>
                  <a:pt x="12382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57445" y="4650887"/>
            <a:ext cx="2461825" cy="2550013"/>
          </a:xfrm>
          <a:custGeom>
            <a:avLst/>
            <a:gdLst/>
            <a:ahLst/>
            <a:cxnLst/>
            <a:rect l="l" t="t" r="r" b="b"/>
            <a:pathLst>
              <a:path w="2461825" h="2550013">
                <a:moveTo>
                  <a:pt x="0" y="0"/>
                </a:moveTo>
                <a:lnTo>
                  <a:pt x="2461825" y="0"/>
                </a:lnTo>
                <a:lnTo>
                  <a:pt x="2461825" y="2550013"/>
                </a:lnTo>
                <a:lnTo>
                  <a:pt x="0" y="25500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53170" y="549883"/>
            <a:ext cx="3190230" cy="162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47825" y="816877"/>
            <a:ext cx="14709885" cy="14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Game DESIGN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510101" y="2348524"/>
            <a:ext cx="1381075" cy="1863171"/>
          </a:xfrm>
          <a:custGeom>
            <a:avLst/>
            <a:gdLst/>
            <a:ahLst/>
            <a:cxnLst/>
            <a:rect l="l" t="t" r="r" b="b"/>
            <a:pathLst>
              <a:path w="1381075" h="1863171">
                <a:moveTo>
                  <a:pt x="0" y="0"/>
                </a:moveTo>
                <a:lnTo>
                  <a:pt x="1381075" y="0"/>
                </a:lnTo>
                <a:lnTo>
                  <a:pt x="1381075" y="1863171"/>
                </a:lnTo>
                <a:lnTo>
                  <a:pt x="0" y="1863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3095" y="1028700"/>
            <a:ext cx="6109218" cy="4343400"/>
            <a:chOff x="0" y="0"/>
            <a:chExt cx="8145624" cy="5791200"/>
          </a:xfrm>
        </p:grpSpPr>
        <p:sp>
          <p:nvSpPr>
            <p:cNvPr id="3" name="Freeform 3"/>
            <p:cNvSpPr/>
            <p:nvPr/>
          </p:nvSpPr>
          <p:spPr>
            <a:xfrm>
              <a:off x="0" y="186307"/>
              <a:ext cx="7982695" cy="5418586"/>
            </a:xfrm>
            <a:custGeom>
              <a:avLst/>
              <a:gdLst/>
              <a:ahLst/>
              <a:cxnLst/>
              <a:rect l="l" t="t" r="r" b="b"/>
              <a:pathLst>
                <a:path w="7982695" h="5418586">
                  <a:moveTo>
                    <a:pt x="0" y="0"/>
                  </a:moveTo>
                  <a:lnTo>
                    <a:pt x="7982695" y="0"/>
                  </a:lnTo>
                  <a:lnTo>
                    <a:pt x="7982695" y="5418586"/>
                  </a:lnTo>
                  <a:lnTo>
                    <a:pt x="0" y="5418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957" r="-1481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8145624" cy="5791200"/>
            </a:xfrm>
            <a:custGeom>
              <a:avLst/>
              <a:gdLst/>
              <a:ahLst/>
              <a:cxnLst/>
              <a:rect l="l" t="t" r="r" b="b"/>
              <a:pathLst>
                <a:path w="8145624" h="5791200">
                  <a:moveTo>
                    <a:pt x="0" y="0"/>
                  </a:moveTo>
                  <a:lnTo>
                    <a:pt x="8145624" y="0"/>
                  </a:lnTo>
                  <a:lnTo>
                    <a:pt x="8145624" y="5791200"/>
                  </a:lnTo>
                  <a:lnTo>
                    <a:pt x="0" y="579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78" b="-12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6857" y="23813"/>
            <a:ext cx="8601693" cy="91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BACKGROUND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43388" y="23813"/>
            <a:ext cx="4356100" cy="91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MaIN MENU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29202" y="935038"/>
            <a:ext cx="6755987" cy="4343400"/>
            <a:chOff x="0" y="0"/>
            <a:chExt cx="9007983" cy="579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07983" cy="5791200"/>
            </a:xfrm>
            <a:custGeom>
              <a:avLst/>
              <a:gdLst/>
              <a:ahLst/>
              <a:cxnLst/>
              <a:rect l="l" t="t" r="r" b="b"/>
              <a:pathLst>
                <a:path w="9007983" h="5791200">
                  <a:moveTo>
                    <a:pt x="0" y="0"/>
                  </a:moveTo>
                  <a:lnTo>
                    <a:pt x="9007983" y="0"/>
                  </a:lnTo>
                  <a:lnTo>
                    <a:pt x="9007983" y="5791200"/>
                  </a:lnTo>
                  <a:lnTo>
                    <a:pt x="0" y="579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3" t="-128" b="-128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203829" y="231326"/>
              <a:ext cx="8600324" cy="5328548"/>
              <a:chOff x="0" y="0"/>
              <a:chExt cx="1893432" cy="11731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893432" cy="1173124"/>
              </a:xfrm>
              <a:custGeom>
                <a:avLst/>
                <a:gdLst/>
                <a:ahLst/>
                <a:cxnLst/>
                <a:rect l="l" t="t" r="r" b="b"/>
                <a:pathLst>
                  <a:path w="1893432" h="1173124">
                    <a:moveTo>
                      <a:pt x="14570" y="0"/>
                    </a:moveTo>
                    <a:lnTo>
                      <a:pt x="1878863" y="0"/>
                    </a:lnTo>
                    <a:cubicBezTo>
                      <a:pt x="1886909" y="0"/>
                      <a:pt x="1893432" y="6523"/>
                      <a:pt x="1893432" y="14570"/>
                    </a:cubicBezTo>
                    <a:lnTo>
                      <a:pt x="1893432" y="1158554"/>
                    </a:lnTo>
                    <a:cubicBezTo>
                      <a:pt x="1893432" y="1166601"/>
                      <a:pt x="1886909" y="1173124"/>
                      <a:pt x="1878863" y="1173124"/>
                    </a:cubicBezTo>
                    <a:lnTo>
                      <a:pt x="14570" y="1173124"/>
                    </a:lnTo>
                    <a:cubicBezTo>
                      <a:pt x="10706" y="1173124"/>
                      <a:pt x="7000" y="1171589"/>
                      <a:pt x="4267" y="1168856"/>
                    </a:cubicBezTo>
                    <a:cubicBezTo>
                      <a:pt x="1535" y="1166124"/>
                      <a:pt x="0" y="1162418"/>
                      <a:pt x="0" y="1158554"/>
                    </a:cubicBezTo>
                    <a:lnTo>
                      <a:pt x="0" y="14570"/>
                    </a:lnTo>
                    <a:cubicBezTo>
                      <a:pt x="0" y="6523"/>
                      <a:pt x="6523" y="0"/>
                      <a:pt x="1457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8773" r="-649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1423095" y="5219700"/>
            <a:ext cx="6045200" cy="91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INSTRUCTIONS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7499" y="6130925"/>
            <a:ext cx="6400409" cy="4114800"/>
            <a:chOff x="0" y="0"/>
            <a:chExt cx="8533879" cy="548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33879" cy="5486400"/>
            </a:xfrm>
            <a:custGeom>
              <a:avLst/>
              <a:gdLst/>
              <a:ahLst/>
              <a:cxnLst/>
              <a:rect l="l" t="t" r="r" b="b"/>
              <a:pathLst>
                <a:path w="8533879" h="5486400">
                  <a:moveTo>
                    <a:pt x="0" y="0"/>
                  </a:moveTo>
                  <a:lnTo>
                    <a:pt x="8533879" y="0"/>
                  </a:lnTo>
                  <a:lnTo>
                    <a:pt x="853387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3" t="-128" b="-128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193102" y="219151"/>
              <a:ext cx="8147676" cy="5048098"/>
              <a:chOff x="0" y="0"/>
              <a:chExt cx="1893432" cy="117312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93432" cy="1173124"/>
              </a:xfrm>
              <a:custGeom>
                <a:avLst/>
                <a:gdLst/>
                <a:ahLst/>
                <a:cxnLst/>
                <a:rect l="l" t="t" r="r" b="b"/>
                <a:pathLst>
                  <a:path w="1893432" h="1173124">
                    <a:moveTo>
                      <a:pt x="14570" y="0"/>
                    </a:moveTo>
                    <a:lnTo>
                      <a:pt x="1878863" y="0"/>
                    </a:lnTo>
                    <a:cubicBezTo>
                      <a:pt x="1886909" y="0"/>
                      <a:pt x="1893432" y="6523"/>
                      <a:pt x="1893432" y="14570"/>
                    </a:cubicBezTo>
                    <a:lnTo>
                      <a:pt x="1893432" y="1158554"/>
                    </a:lnTo>
                    <a:cubicBezTo>
                      <a:pt x="1893432" y="1166601"/>
                      <a:pt x="1886909" y="1173124"/>
                      <a:pt x="1878863" y="1173124"/>
                    </a:cubicBezTo>
                    <a:lnTo>
                      <a:pt x="14570" y="1173124"/>
                    </a:lnTo>
                    <a:cubicBezTo>
                      <a:pt x="10706" y="1173124"/>
                      <a:pt x="7000" y="1171589"/>
                      <a:pt x="4267" y="1168856"/>
                    </a:cubicBezTo>
                    <a:cubicBezTo>
                      <a:pt x="1535" y="1166124"/>
                      <a:pt x="0" y="1162418"/>
                      <a:pt x="0" y="1158554"/>
                    </a:cubicBezTo>
                    <a:lnTo>
                      <a:pt x="0" y="14570"/>
                    </a:lnTo>
                    <a:cubicBezTo>
                      <a:pt x="0" y="6523"/>
                      <a:pt x="6523" y="0"/>
                      <a:pt x="1457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7231" r="-8307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1521188" y="5219700"/>
            <a:ext cx="4000500" cy="91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ABOUT US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29202" y="6037262"/>
            <a:ext cx="6584473" cy="4233134"/>
            <a:chOff x="0" y="0"/>
            <a:chExt cx="8779297" cy="5644179"/>
          </a:xfrm>
        </p:grpSpPr>
        <p:grpSp>
          <p:nvGrpSpPr>
            <p:cNvPr id="18" name="Group 18"/>
            <p:cNvGrpSpPr/>
            <p:nvPr/>
          </p:nvGrpSpPr>
          <p:grpSpPr>
            <a:xfrm>
              <a:off x="198655" y="225454"/>
              <a:ext cx="8381987" cy="5260894"/>
              <a:chOff x="0" y="0"/>
              <a:chExt cx="1893432" cy="118839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893432" cy="1188399"/>
              </a:xfrm>
              <a:custGeom>
                <a:avLst/>
                <a:gdLst/>
                <a:ahLst/>
                <a:cxnLst/>
                <a:rect l="l" t="t" r="r" b="b"/>
                <a:pathLst>
                  <a:path w="1893432" h="1188399">
                    <a:moveTo>
                      <a:pt x="14570" y="0"/>
                    </a:moveTo>
                    <a:lnTo>
                      <a:pt x="1878863" y="0"/>
                    </a:lnTo>
                    <a:cubicBezTo>
                      <a:pt x="1886909" y="0"/>
                      <a:pt x="1893432" y="6523"/>
                      <a:pt x="1893432" y="14570"/>
                    </a:cubicBezTo>
                    <a:lnTo>
                      <a:pt x="1893432" y="1173829"/>
                    </a:lnTo>
                    <a:cubicBezTo>
                      <a:pt x="1893432" y="1181876"/>
                      <a:pt x="1886909" y="1188399"/>
                      <a:pt x="1878863" y="1188399"/>
                    </a:cubicBezTo>
                    <a:lnTo>
                      <a:pt x="14570" y="1188399"/>
                    </a:lnTo>
                    <a:cubicBezTo>
                      <a:pt x="6523" y="1188399"/>
                      <a:pt x="0" y="1181876"/>
                      <a:pt x="0" y="1173829"/>
                    </a:cubicBezTo>
                    <a:lnTo>
                      <a:pt x="0" y="14570"/>
                    </a:lnTo>
                    <a:cubicBezTo>
                      <a:pt x="0" y="6523"/>
                      <a:pt x="6523" y="0"/>
                      <a:pt x="1457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8933" r="-8933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0" y="0"/>
              <a:ext cx="8779297" cy="5644179"/>
            </a:xfrm>
            <a:custGeom>
              <a:avLst/>
              <a:gdLst/>
              <a:ahLst/>
              <a:cxnLst/>
              <a:rect l="l" t="t" r="r" b="b"/>
              <a:pathLst>
                <a:path w="8779297" h="5644179">
                  <a:moveTo>
                    <a:pt x="0" y="0"/>
                  </a:moveTo>
                  <a:lnTo>
                    <a:pt x="8779297" y="0"/>
                  </a:lnTo>
                  <a:lnTo>
                    <a:pt x="8779297" y="5644179"/>
                  </a:lnTo>
                  <a:lnTo>
                    <a:pt x="0" y="5644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3" t="-128" b="-1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1777" y="2626680"/>
            <a:ext cx="16230600" cy="5657850"/>
            <a:chOff x="0" y="0"/>
            <a:chExt cx="4274726" cy="1490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490133"/>
            </a:xfrm>
            <a:custGeom>
              <a:avLst/>
              <a:gdLst/>
              <a:ahLst/>
              <a:cxnLst/>
              <a:rect l="l" t="t" r="r" b="b"/>
              <a:pathLst>
                <a:path w="4274726" h="1490133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461514"/>
                  </a:lnTo>
                  <a:cubicBezTo>
                    <a:pt x="4274726" y="1477320"/>
                    <a:pt x="4261912" y="1490133"/>
                    <a:pt x="4246106" y="1490133"/>
                  </a:cubicBezTo>
                  <a:lnTo>
                    <a:pt x="28620" y="1490133"/>
                  </a:lnTo>
                  <a:cubicBezTo>
                    <a:pt x="12813" y="1490133"/>
                    <a:pt x="0" y="1477320"/>
                    <a:pt x="0" y="1461514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528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26428" y="2963433"/>
            <a:ext cx="1760131" cy="1760131"/>
          </a:xfrm>
          <a:custGeom>
            <a:avLst/>
            <a:gdLst/>
            <a:ahLst/>
            <a:cxnLst/>
            <a:rect l="l" t="t" r="r" b="b"/>
            <a:pathLst>
              <a:path w="1760131" h="1760131">
                <a:moveTo>
                  <a:pt x="0" y="0"/>
                </a:moveTo>
                <a:lnTo>
                  <a:pt x="1760131" y="0"/>
                </a:lnTo>
                <a:lnTo>
                  <a:pt x="1760131" y="1760132"/>
                </a:lnTo>
                <a:lnTo>
                  <a:pt x="0" y="1760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711658" y="2963433"/>
            <a:ext cx="2432342" cy="1760131"/>
          </a:xfrm>
          <a:custGeom>
            <a:avLst/>
            <a:gdLst/>
            <a:ahLst/>
            <a:cxnLst/>
            <a:rect l="l" t="t" r="r" b="b"/>
            <a:pathLst>
              <a:path w="2432342" h="1760131">
                <a:moveTo>
                  <a:pt x="0" y="0"/>
                </a:moveTo>
                <a:lnTo>
                  <a:pt x="2432342" y="0"/>
                </a:lnTo>
                <a:lnTo>
                  <a:pt x="2432342" y="1760132"/>
                </a:lnTo>
                <a:lnTo>
                  <a:pt x="0" y="1760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68075" y="2819312"/>
            <a:ext cx="1904253" cy="1904253"/>
          </a:xfrm>
          <a:custGeom>
            <a:avLst/>
            <a:gdLst/>
            <a:ahLst/>
            <a:cxnLst/>
            <a:rect l="l" t="t" r="r" b="b"/>
            <a:pathLst>
              <a:path w="1904253" h="1904253">
                <a:moveTo>
                  <a:pt x="0" y="0"/>
                </a:moveTo>
                <a:lnTo>
                  <a:pt x="1904253" y="0"/>
                </a:lnTo>
                <a:lnTo>
                  <a:pt x="1904253" y="1904253"/>
                </a:lnTo>
                <a:lnTo>
                  <a:pt x="0" y="1904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268075" y="5311484"/>
            <a:ext cx="1904253" cy="1904253"/>
          </a:xfrm>
          <a:custGeom>
            <a:avLst/>
            <a:gdLst/>
            <a:ahLst/>
            <a:cxnLst/>
            <a:rect l="l" t="t" r="r" b="b"/>
            <a:pathLst>
              <a:path w="1904253" h="1904253">
                <a:moveTo>
                  <a:pt x="0" y="0"/>
                </a:moveTo>
                <a:lnTo>
                  <a:pt x="1904253" y="0"/>
                </a:lnTo>
                <a:lnTo>
                  <a:pt x="1904253" y="1904253"/>
                </a:lnTo>
                <a:lnTo>
                  <a:pt x="0" y="190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682307" y="5311484"/>
            <a:ext cx="1904253" cy="1904253"/>
          </a:xfrm>
          <a:custGeom>
            <a:avLst/>
            <a:gdLst/>
            <a:ahLst/>
            <a:cxnLst/>
            <a:rect l="l" t="t" r="r" b="b"/>
            <a:pathLst>
              <a:path w="1904253" h="1904253">
                <a:moveTo>
                  <a:pt x="0" y="0"/>
                </a:moveTo>
                <a:lnTo>
                  <a:pt x="1904252" y="0"/>
                </a:lnTo>
                <a:lnTo>
                  <a:pt x="1904252" y="1904253"/>
                </a:lnTo>
                <a:lnTo>
                  <a:pt x="0" y="19042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75703" y="5311484"/>
            <a:ext cx="1904253" cy="1904253"/>
          </a:xfrm>
          <a:custGeom>
            <a:avLst/>
            <a:gdLst/>
            <a:ahLst/>
            <a:cxnLst/>
            <a:rect l="l" t="t" r="r" b="b"/>
            <a:pathLst>
              <a:path w="1904253" h="1904253">
                <a:moveTo>
                  <a:pt x="0" y="0"/>
                </a:moveTo>
                <a:lnTo>
                  <a:pt x="1904252" y="0"/>
                </a:lnTo>
                <a:lnTo>
                  <a:pt x="1904252" y="1904253"/>
                </a:lnTo>
                <a:lnTo>
                  <a:pt x="0" y="19042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051310" y="2819312"/>
            <a:ext cx="3183258" cy="4146095"/>
          </a:xfrm>
          <a:custGeom>
            <a:avLst/>
            <a:gdLst/>
            <a:ahLst/>
            <a:cxnLst/>
            <a:rect l="l" t="t" r="r" b="b"/>
            <a:pathLst>
              <a:path w="3183258" h="4146095">
                <a:moveTo>
                  <a:pt x="0" y="0"/>
                </a:moveTo>
                <a:lnTo>
                  <a:pt x="3183258" y="0"/>
                </a:lnTo>
                <a:lnTo>
                  <a:pt x="3183258" y="4146095"/>
                </a:lnTo>
                <a:lnTo>
                  <a:pt x="0" y="41460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236690" y="393386"/>
            <a:ext cx="9814620" cy="164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CHARACTeRS</a:t>
            </a: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74587" y="10160"/>
            <a:ext cx="13630192" cy="176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20"/>
              </a:lnSpc>
            </a:pPr>
            <a:r>
              <a:rPr lang="en-US" sz="98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GAMEPLAY DEMO </a:t>
            </a:r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552614" y="1754504"/>
            <a:ext cx="1518277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6397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88358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37464" y="4466532"/>
            <a:ext cx="6350536" cy="4791768"/>
          </a:xfrm>
          <a:custGeom>
            <a:avLst/>
            <a:gdLst/>
            <a:ahLst/>
            <a:cxnLst/>
            <a:rect l="l" t="t" r="r" b="b"/>
            <a:pathLst>
              <a:path w="6350536" h="4791768">
                <a:moveTo>
                  <a:pt x="0" y="0"/>
                </a:moveTo>
                <a:lnTo>
                  <a:pt x="6350536" y="0"/>
                </a:lnTo>
                <a:lnTo>
                  <a:pt x="6350536" y="4791768"/>
                </a:lnTo>
                <a:lnTo>
                  <a:pt x="0" y="4791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6465224"/>
            <a:ext cx="7315200" cy="2793076"/>
          </a:xfrm>
          <a:custGeom>
            <a:avLst/>
            <a:gdLst/>
            <a:ahLst/>
            <a:cxnLst/>
            <a:rect l="l" t="t" r="r" b="b"/>
            <a:pathLst>
              <a:path w="7315200" h="2793076">
                <a:moveTo>
                  <a:pt x="0" y="0"/>
                </a:moveTo>
                <a:lnTo>
                  <a:pt x="7315200" y="0"/>
                </a:lnTo>
                <a:lnTo>
                  <a:pt x="7315200" y="2793076"/>
                </a:lnTo>
                <a:lnTo>
                  <a:pt x="0" y="2793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36166" y="6600984"/>
            <a:ext cx="1149893" cy="2657316"/>
          </a:xfrm>
          <a:custGeom>
            <a:avLst/>
            <a:gdLst/>
            <a:ahLst/>
            <a:cxnLst/>
            <a:rect l="l" t="t" r="r" b="b"/>
            <a:pathLst>
              <a:path w="1149893" h="2657316">
                <a:moveTo>
                  <a:pt x="0" y="0"/>
                </a:moveTo>
                <a:lnTo>
                  <a:pt x="1149893" y="0"/>
                </a:lnTo>
                <a:lnTo>
                  <a:pt x="1149893" y="2657316"/>
                </a:lnTo>
                <a:lnTo>
                  <a:pt x="0" y="2657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054885" y="5143500"/>
            <a:ext cx="2109770" cy="4114800"/>
          </a:xfrm>
          <a:custGeom>
            <a:avLst/>
            <a:gdLst/>
            <a:ahLst/>
            <a:cxnLst/>
            <a:rect l="l" t="t" r="r" b="b"/>
            <a:pathLst>
              <a:path w="2109770" h="411480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30584" y="6078834"/>
            <a:ext cx="2275420" cy="2244133"/>
          </a:xfrm>
          <a:custGeom>
            <a:avLst/>
            <a:gdLst/>
            <a:ahLst/>
            <a:cxnLst/>
            <a:rect l="l" t="t" r="r" b="b"/>
            <a:pathLst>
              <a:path w="2275420" h="2244133">
                <a:moveTo>
                  <a:pt x="0" y="0"/>
                </a:moveTo>
                <a:lnTo>
                  <a:pt x="2275420" y="0"/>
                </a:lnTo>
                <a:lnTo>
                  <a:pt x="2275420" y="2244132"/>
                </a:lnTo>
                <a:lnTo>
                  <a:pt x="0" y="22441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972800" y="44700"/>
            <a:ext cx="7315200" cy="2450592"/>
          </a:xfrm>
          <a:custGeom>
            <a:avLst/>
            <a:gdLst/>
            <a:ahLst/>
            <a:cxnLst/>
            <a:rect l="l" t="t" r="r" b="b"/>
            <a:pathLst>
              <a:path w="7315200" h="2450592">
                <a:moveTo>
                  <a:pt x="0" y="0"/>
                </a:moveTo>
                <a:lnTo>
                  <a:pt x="7315200" y="0"/>
                </a:lnTo>
                <a:lnTo>
                  <a:pt x="7315200" y="2450592"/>
                </a:lnTo>
                <a:lnTo>
                  <a:pt x="0" y="2450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277100" y="-200283"/>
            <a:ext cx="3733800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05.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6251" y="2139257"/>
            <a:ext cx="14115498" cy="232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CONCLUSION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8100" y="41090"/>
            <a:ext cx="7315200" cy="2450592"/>
          </a:xfrm>
          <a:custGeom>
            <a:avLst/>
            <a:gdLst/>
            <a:ahLst/>
            <a:cxnLst/>
            <a:rect l="l" t="t" r="r" b="b"/>
            <a:pathLst>
              <a:path w="7315200" h="2450592">
                <a:moveTo>
                  <a:pt x="0" y="0"/>
                </a:moveTo>
                <a:lnTo>
                  <a:pt x="7315200" y="0"/>
                </a:lnTo>
                <a:lnTo>
                  <a:pt x="7315200" y="2450592"/>
                </a:lnTo>
                <a:lnTo>
                  <a:pt x="0" y="2450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9566" y="781050"/>
            <a:ext cx="10468868" cy="164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ACHIEVEMENT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053103"/>
            <a:ext cx="16230600" cy="5221588"/>
            <a:chOff x="0" y="0"/>
            <a:chExt cx="21640800" cy="696211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640800" cy="6962117"/>
              <a:chOff x="0" y="0"/>
              <a:chExt cx="4274726" cy="13752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1375233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375233">
                    <a:moveTo>
                      <a:pt x="28620" y="0"/>
                    </a:moveTo>
                    <a:lnTo>
                      <a:pt x="4246106" y="0"/>
                    </a:lnTo>
                    <a:cubicBezTo>
                      <a:pt x="4261912" y="0"/>
                      <a:pt x="4274726" y="12813"/>
                      <a:pt x="4274726" y="28620"/>
                    </a:cubicBezTo>
                    <a:lnTo>
                      <a:pt x="4274726" y="1346613"/>
                    </a:lnTo>
                    <a:cubicBezTo>
                      <a:pt x="4274726" y="1362420"/>
                      <a:pt x="4261912" y="1375233"/>
                      <a:pt x="4246106" y="1375233"/>
                    </a:cubicBezTo>
                    <a:lnTo>
                      <a:pt x="28620" y="1375233"/>
                    </a:lnTo>
                    <a:cubicBezTo>
                      <a:pt x="12813" y="1375233"/>
                      <a:pt x="0" y="1362420"/>
                      <a:pt x="0" y="1346613"/>
                    </a:cubicBezTo>
                    <a:lnTo>
                      <a:pt x="0" y="28620"/>
                    </a:lnTo>
                    <a:cubicBezTo>
                      <a:pt x="0" y="12813"/>
                      <a:pt x="12813" y="0"/>
                      <a:pt x="28620" y="0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  <a:ln w="47625" cap="rnd">
                <a:solidFill>
                  <a:srgbClr val="EA6787">
                    <a:alpha val="4588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274726" cy="14133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29912" y="585322"/>
              <a:ext cx="1576591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Effective Use of OOP Principles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2891" y="2090224"/>
              <a:ext cx="1576591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User Interface Design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83857" y="3995886"/>
              <a:ext cx="1576591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Game Logic Development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28876" y="875121"/>
              <a:ext cx="1101036" cy="1101036"/>
            </a:xfrm>
            <a:custGeom>
              <a:avLst/>
              <a:gdLst/>
              <a:ahLst/>
              <a:cxnLst/>
              <a:rect l="l" t="t" r="r" b="b"/>
              <a:pathLst>
                <a:path w="1101036" h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28876" y="2380023"/>
              <a:ext cx="1101036" cy="1101036"/>
            </a:xfrm>
            <a:custGeom>
              <a:avLst/>
              <a:gdLst/>
              <a:ahLst/>
              <a:cxnLst/>
              <a:rect l="l" t="t" r="r" b="b"/>
              <a:pathLst>
                <a:path w="1101036" h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28876" y="4129236"/>
              <a:ext cx="1101036" cy="1101036"/>
            </a:xfrm>
            <a:custGeom>
              <a:avLst/>
              <a:gdLst/>
              <a:ahLst/>
              <a:cxnLst/>
              <a:rect l="l" t="t" r="r" b="b"/>
              <a:pathLst>
                <a:path w="1101036" h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9418" y="565278"/>
            <a:ext cx="10609164" cy="164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FUTURE WORK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532706"/>
            <a:ext cx="16230600" cy="5221588"/>
            <a:chOff x="0" y="0"/>
            <a:chExt cx="21640800" cy="696211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640800" cy="6962117"/>
              <a:chOff x="0" y="0"/>
              <a:chExt cx="4274726" cy="13752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1375233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375233">
                    <a:moveTo>
                      <a:pt x="28620" y="0"/>
                    </a:moveTo>
                    <a:lnTo>
                      <a:pt x="4246106" y="0"/>
                    </a:lnTo>
                    <a:cubicBezTo>
                      <a:pt x="4261912" y="0"/>
                      <a:pt x="4274726" y="12813"/>
                      <a:pt x="4274726" y="28620"/>
                    </a:cubicBezTo>
                    <a:lnTo>
                      <a:pt x="4274726" y="1346613"/>
                    </a:lnTo>
                    <a:cubicBezTo>
                      <a:pt x="4274726" y="1362420"/>
                      <a:pt x="4261912" y="1375233"/>
                      <a:pt x="4246106" y="1375233"/>
                    </a:cubicBezTo>
                    <a:lnTo>
                      <a:pt x="28620" y="1375233"/>
                    </a:lnTo>
                    <a:cubicBezTo>
                      <a:pt x="12813" y="1375233"/>
                      <a:pt x="0" y="1362420"/>
                      <a:pt x="0" y="1346613"/>
                    </a:cubicBezTo>
                    <a:lnTo>
                      <a:pt x="0" y="28620"/>
                    </a:lnTo>
                    <a:cubicBezTo>
                      <a:pt x="0" y="12813"/>
                      <a:pt x="12813" y="0"/>
                      <a:pt x="28620" y="0"/>
                    </a:cubicBezTo>
                    <a:close/>
                  </a:path>
                </a:pathLst>
              </a:custGeom>
              <a:solidFill>
                <a:srgbClr val="FFFFFF">
                  <a:alpha val="45882"/>
                </a:srgbClr>
              </a:solidFill>
              <a:ln w="47625" cap="rnd">
                <a:solidFill>
                  <a:srgbClr val="EA6787">
                    <a:alpha val="45882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274726" cy="14133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548324" y="511185"/>
              <a:ext cx="10429678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Level Progression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48324" y="2135466"/>
              <a:ext cx="12631998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Resurrection Mechanic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51990" y="3765300"/>
              <a:ext cx="16034653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699">
                  <a:solidFill>
                    <a:srgbClr val="000000"/>
                  </a:solidFill>
                  <a:latin typeface="Nine by Five"/>
                  <a:ea typeface="Nine by Five"/>
                  <a:cs typeface="Nine by Five"/>
                  <a:sym typeface="Nine by Five"/>
                </a:rPr>
                <a:t>Player Selection or Random Mode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2679449" y="800983"/>
              <a:ext cx="1101036" cy="1101036"/>
            </a:xfrm>
            <a:custGeom>
              <a:avLst/>
              <a:gdLst/>
              <a:ahLst/>
              <a:cxnLst/>
              <a:rect l="l" t="t" r="r" b="b"/>
              <a:pathLst>
                <a:path w="1101036" h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679449" y="2305885"/>
              <a:ext cx="1101036" cy="1101036"/>
            </a:xfrm>
            <a:custGeom>
              <a:avLst/>
              <a:gdLst/>
              <a:ahLst/>
              <a:cxnLst/>
              <a:rect l="l" t="t" r="r" b="b"/>
              <a:pathLst>
                <a:path w="1101036" h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679449" y="4055099"/>
              <a:ext cx="1101036" cy="1101036"/>
            </a:xfrm>
            <a:custGeom>
              <a:avLst/>
              <a:gdLst/>
              <a:ahLst/>
              <a:cxnLst/>
              <a:rect l="l" t="t" r="r" b="b"/>
              <a:pathLst>
                <a:path w="1101036" h="1101036">
                  <a:moveTo>
                    <a:pt x="0" y="0"/>
                  </a:moveTo>
                  <a:lnTo>
                    <a:pt x="1101036" y="0"/>
                  </a:lnTo>
                  <a:lnTo>
                    <a:pt x="1101036" y="1101036"/>
                  </a:lnTo>
                  <a:lnTo>
                    <a:pt x="0" y="1101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26247"/>
            <a:ext cx="16460664" cy="7794983"/>
            <a:chOff x="0" y="0"/>
            <a:chExt cx="4335319" cy="2053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5319" cy="2052999"/>
            </a:xfrm>
            <a:custGeom>
              <a:avLst/>
              <a:gdLst/>
              <a:ahLst/>
              <a:cxnLst/>
              <a:rect l="l" t="t" r="r" b="b"/>
              <a:pathLst>
                <a:path w="4335319" h="2052999">
                  <a:moveTo>
                    <a:pt x="28220" y="0"/>
                  </a:moveTo>
                  <a:lnTo>
                    <a:pt x="4307099" y="0"/>
                  </a:lnTo>
                  <a:cubicBezTo>
                    <a:pt x="4322684" y="0"/>
                    <a:pt x="4335319" y="12634"/>
                    <a:pt x="4335319" y="28220"/>
                  </a:cubicBezTo>
                  <a:lnTo>
                    <a:pt x="4335319" y="2024780"/>
                  </a:lnTo>
                  <a:cubicBezTo>
                    <a:pt x="4335319" y="2040365"/>
                    <a:pt x="4322684" y="2052999"/>
                    <a:pt x="4307099" y="2052999"/>
                  </a:cubicBezTo>
                  <a:lnTo>
                    <a:pt x="28220" y="2052999"/>
                  </a:lnTo>
                  <a:cubicBezTo>
                    <a:pt x="12634" y="2052999"/>
                    <a:pt x="0" y="2040365"/>
                    <a:pt x="0" y="2024780"/>
                  </a:cubicBezTo>
                  <a:lnTo>
                    <a:pt x="0" y="28220"/>
                  </a:lnTo>
                  <a:cubicBezTo>
                    <a:pt x="0" y="12634"/>
                    <a:pt x="12634" y="0"/>
                    <a:pt x="282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335319" cy="2110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1.    mostafaHegab. (n.d.). mostafaHegab/Monster-Inc: Simple Monster Inc Game with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JAVA. Retrieved from </a:t>
              </a:r>
              <a:r>
                <a:rPr lang="en-US" sz="2699" b="1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2" tooltip="https://github.com/mostafaHegab/Chicken-Invaders"/>
                </a:rPr>
                <a:t>https://github.com/mostafaHegab/Chicken-Invaders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2.    UML class: Lucidchart. (n.d.). Retrieved from </a:t>
              </a:r>
              <a:r>
                <a:rPr lang="en-US" sz="2699" b="1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3" tooltip="https://lucid.app/lucidchart/c6e383ae-e074-4fc5-ae37-65484a9a7a34/edit?invitationId=inv_0a814f23-793c-4559-a23f-30c2dc288661&amp;page=HWEp-vi-RSFO"/>
                </a:rPr>
                <a:t>https://lucid.app/lucidchart/c6e383ae-e074-4fc5-ae37-65484a9a7a34/edit?invitationId=inv_0 a814f23-793c-4559-a23f-30c2dc288661&amp;page=HWEp-vi-RSFO#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3.    Best 55+ 8. (n.d.). Retrieved from </a:t>
              </a:r>
              <a:r>
                <a:rPr lang="en-US" sz="2699" b="1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4" tooltip="https://wallpapercave.com/w/wp7872568"/>
                </a:rPr>
                <a:t>https://wallpapercave.com/w/wp7872568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4.    Programming Space Invaders in Java (fx) Tutorial 1/2. (2019). Retrieved from </a:t>
              </a:r>
              <a:r>
                <a:rPr lang="en-US" sz="2699" b="1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5" tooltip="https://www.youtube.com/watch?v=0szmaHH1hno&amp;list=WL&amp;index=4&amp;t=18s"/>
                </a:rPr>
                <a:t>https://www.youtube.com/watch?v=0szmaHH1hno&amp;list=WL&amp;index=4&amp;t=18s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5.    Programming Space Invaders in Java (fx) Tutorial 2/2. (2019). Retrieved from </a:t>
              </a:r>
              <a:r>
                <a:rPr lang="en-US" sz="2699" b="1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6" tooltip="https://www.youtube.com/watch?v=dzcQgv9hqXI"/>
                </a:rPr>
                <a:t>https://www.youtube.com/watch?v=dzcQgv9hqXI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6.    (N.d.). Retrieved from </a:t>
              </a:r>
              <a:r>
                <a:rPr lang="en-US" sz="2699" b="1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7" tooltip="https://openjfx.io"/>
                </a:rPr>
                <a:t>https://openjfx.io/#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7.    Super Pixel Vintage Gaming Presentation. (n.d.). Retrieved from </a:t>
              </a:r>
              <a:r>
                <a:rPr lang="en-US" sz="2699" b="1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8" tooltip="https://slidesgo.com/theme/super-pixel-vintage-gaming?fbclid=IwAR20XFCnI-9j9m-fXtvFrVnvp8Cf6NYDbKq0FbsinzJ7hjRIAdrVbHhHqkQ"/>
                </a:rPr>
                <a:t>https://slidesgo.com/theme/super-pixel-vintage-gaming?fbclid=IwAR20XFCnI-9j9m-fXtvFr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 u="sng">
                  <a:solidFill>
                    <a:srgbClr val="000000">
                      <a:alpha val="4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  <a:hlinkClick r:id="rId8" tooltip="https://slidesgo.com/theme/super-pixel-vintage-gaming?fbclid=IwAR20XFCnI-9j9m-fXtvFrVnvp8Cf6NYDbKq0FbsinzJ7hjRIAdrVbHhHqkQ"/>
                </a:rPr>
                <a:t>Vnvp8Cf6NYDbKq0FbsinzJ7hjRIAdrVbHhHqkQ</a:t>
              </a:r>
            </a:p>
            <a:p>
              <a:pPr algn="l">
                <a:lnSpc>
                  <a:spcPts val="3779"/>
                </a:lnSpc>
              </a:pPr>
              <a:endParaRPr lang="en-US" sz="2699" b="1" u="sng">
                <a:solidFill>
                  <a:srgbClr val="000000">
                    <a:alpha val="45882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8" tooltip="https://slidesgo.com/theme/super-pixel-vintage-gaming?fbclid=IwAR20XFCnI-9j9m-fXtvFrVnvp8Cf6NYDbKq0FbsinzJ7hjRIAdrVbHhHqkQ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36690" y="83503"/>
            <a:ext cx="9814620" cy="164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REFERENCEs</a:t>
            </a:r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6397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08480" y="7646736"/>
            <a:ext cx="5539750" cy="1611564"/>
          </a:xfrm>
          <a:custGeom>
            <a:avLst/>
            <a:gdLst/>
            <a:ahLst/>
            <a:cxnLst/>
            <a:rect l="l" t="t" r="r" b="b"/>
            <a:pathLst>
              <a:path w="5539750" h="1611564">
                <a:moveTo>
                  <a:pt x="0" y="0"/>
                </a:moveTo>
                <a:lnTo>
                  <a:pt x="5539750" y="0"/>
                </a:lnTo>
                <a:lnTo>
                  <a:pt x="5539750" y="1611564"/>
                </a:lnTo>
                <a:lnTo>
                  <a:pt x="0" y="161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288358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908764" y="4466532"/>
            <a:ext cx="6350536" cy="4791768"/>
          </a:xfrm>
          <a:custGeom>
            <a:avLst/>
            <a:gdLst/>
            <a:ahLst/>
            <a:cxnLst/>
            <a:rect l="l" t="t" r="r" b="b"/>
            <a:pathLst>
              <a:path w="6350536" h="4791768">
                <a:moveTo>
                  <a:pt x="0" y="0"/>
                </a:moveTo>
                <a:lnTo>
                  <a:pt x="6350536" y="0"/>
                </a:lnTo>
                <a:lnTo>
                  <a:pt x="6350536" y="4791768"/>
                </a:lnTo>
                <a:lnTo>
                  <a:pt x="0" y="4791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46321" y="796540"/>
            <a:ext cx="4959861" cy="1731442"/>
          </a:xfrm>
          <a:custGeom>
            <a:avLst/>
            <a:gdLst/>
            <a:ahLst/>
            <a:cxnLst/>
            <a:rect l="l" t="t" r="r" b="b"/>
            <a:pathLst>
              <a:path w="4959861" h="1731442">
                <a:moveTo>
                  <a:pt x="0" y="0"/>
                </a:moveTo>
                <a:lnTo>
                  <a:pt x="4959860" y="0"/>
                </a:lnTo>
                <a:lnTo>
                  <a:pt x="4959860" y="1731443"/>
                </a:lnTo>
                <a:lnTo>
                  <a:pt x="0" y="1731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44787" y="1217854"/>
            <a:ext cx="4988249" cy="888815"/>
          </a:xfrm>
          <a:custGeom>
            <a:avLst/>
            <a:gdLst/>
            <a:ahLst/>
            <a:cxnLst/>
            <a:rect l="l" t="t" r="r" b="b"/>
            <a:pathLst>
              <a:path w="4988249" h="888815">
                <a:moveTo>
                  <a:pt x="0" y="0"/>
                </a:moveTo>
                <a:lnTo>
                  <a:pt x="4988249" y="0"/>
                </a:lnTo>
                <a:lnTo>
                  <a:pt x="4988249" y="888815"/>
                </a:lnTo>
                <a:lnTo>
                  <a:pt x="0" y="888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4852150"/>
            <a:chOff x="0" y="0"/>
            <a:chExt cx="4274726" cy="12779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277932"/>
            </a:xfrm>
            <a:custGeom>
              <a:avLst/>
              <a:gdLst/>
              <a:ahLst/>
              <a:cxnLst/>
              <a:rect l="l" t="t" r="r" b="b"/>
              <a:pathLst>
                <a:path w="4274726" h="1277932">
                  <a:moveTo>
                    <a:pt x="28620" y="0"/>
                  </a:moveTo>
                  <a:lnTo>
                    <a:pt x="4246106" y="0"/>
                  </a:lnTo>
                  <a:cubicBezTo>
                    <a:pt x="4261912" y="0"/>
                    <a:pt x="4274726" y="12813"/>
                    <a:pt x="4274726" y="28620"/>
                  </a:cubicBezTo>
                  <a:lnTo>
                    <a:pt x="4274726" y="1249313"/>
                  </a:lnTo>
                  <a:cubicBezTo>
                    <a:pt x="4274726" y="1265119"/>
                    <a:pt x="4261912" y="1277932"/>
                    <a:pt x="4246106" y="1277932"/>
                  </a:cubicBezTo>
                  <a:lnTo>
                    <a:pt x="28620" y="1277932"/>
                  </a:lnTo>
                  <a:cubicBezTo>
                    <a:pt x="12813" y="1277932"/>
                    <a:pt x="0" y="1265119"/>
                    <a:pt x="0" y="1249313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1316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266397" y="7553623"/>
            <a:ext cx="5859826" cy="1704677"/>
          </a:xfrm>
          <a:custGeom>
            <a:avLst/>
            <a:gdLst/>
            <a:ahLst/>
            <a:cxnLst/>
            <a:rect l="l" t="t" r="r" b="b"/>
            <a:pathLst>
              <a:path w="5859826" h="1704677">
                <a:moveTo>
                  <a:pt x="0" y="0"/>
                </a:moveTo>
                <a:lnTo>
                  <a:pt x="5859826" y="0"/>
                </a:lnTo>
                <a:lnTo>
                  <a:pt x="5859826" y="1704677"/>
                </a:lnTo>
                <a:lnTo>
                  <a:pt x="0" y="1704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113231" y="8092810"/>
            <a:ext cx="1800617" cy="1165490"/>
          </a:xfrm>
          <a:custGeom>
            <a:avLst/>
            <a:gdLst/>
            <a:ahLst/>
            <a:cxnLst/>
            <a:rect l="l" t="t" r="r" b="b"/>
            <a:pathLst>
              <a:path w="1800617" h="1165490">
                <a:moveTo>
                  <a:pt x="0" y="0"/>
                </a:moveTo>
                <a:lnTo>
                  <a:pt x="1800617" y="0"/>
                </a:lnTo>
                <a:lnTo>
                  <a:pt x="1800617" y="1165490"/>
                </a:lnTo>
                <a:lnTo>
                  <a:pt x="0" y="1165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913848" y="6103972"/>
            <a:ext cx="5682394" cy="1988838"/>
          </a:xfrm>
          <a:custGeom>
            <a:avLst/>
            <a:gdLst/>
            <a:ahLst/>
            <a:cxnLst/>
            <a:rect l="l" t="t" r="r" b="b"/>
            <a:pathLst>
              <a:path w="5682394" h="1988838">
                <a:moveTo>
                  <a:pt x="0" y="0"/>
                </a:moveTo>
                <a:lnTo>
                  <a:pt x="5682394" y="0"/>
                </a:lnTo>
                <a:lnTo>
                  <a:pt x="5682394" y="1988838"/>
                </a:lnTo>
                <a:lnTo>
                  <a:pt x="0" y="1988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298990" y="6598887"/>
            <a:ext cx="5026410" cy="64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02"/>
              </a:lnSpc>
            </a:pPr>
            <a:r>
              <a:rPr lang="en-US" sz="5002" spc="500">
                <a:solidFill>
                  <a:srgbClr val="190642"/>
                </a:solidFill>
                <a:latin typeface="Nine by Five"/>
                <a:ea typeface="Nine by Five"/>
                <a:cs typeface="Nine by Five"/>
                <a:sym typeface="Nine by Five"/>
              </a:rPr>
              <a:t>See You Next Time!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516" y="1352500"/>
            <a:ext cx="14871964" cy="288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12048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THANK YOU</a:t>
            </a:r>
          </a:p>
          <a:p>
            <a:pPr marL="0" lvl="0" indent="0" algn="ctr">
              <a:lnSpc>
                <a:spcPts val="8744"/>
              </a:lnSpc>
            </a:pPr>
            <a:r>
              <a:rPr lang="en-US" sz="7949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Q &amp; A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6397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88358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635524" y="3605824"/>
            <a:ext cx="5652476" cy="5652476"/>
          </a:xfrm>
          <a:custGeom>
            <a:avLst/>
            <a:gdLst/>
            <a:ahLst/>
            <a:cxnLst/>
            <a:rect l="l" t="t" r="r" b="b"/>
            <a:pathLst>
              <a:path w="5652476" h="5652476">
                <a:moveTo>
                  <a:pt x="0" y="0"/>
                </a:moveTo>
                <a:lnTo>
                  <a:pt x="5652476" y="0"/>
                </a:lnTo>
                <a:lnTo>
                  <a:pt x="5652476" y="5652476"/>
                </a:lnTo>
                <a:lnTo>
                  <a:pt x="0" y="5652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886809" y="7810522"/>
            <a:ext cx="2262153" cy="1447778"/>
          </a:xfrm>
          <a:custGeom>
            <a:avLst/>
            <a:gdLst/>
            <a:ahLst/>
            <a:cxnLst/>
            <a:rect l="l" t="t" r="r" b="b"/>
            <a:pathLst>
              <a:path w="2262153" h="1447778">
                <a:moveTo>
                  <a:pt x="0" y="0"/>
                </a:moveTo>
                <a:lnTo>
                  <a:pt x="2262153" y="0"/>
                </a:lnTo>
                <a:lnTo>
                  <a:pt x="2262153" y="1447778"/>
                </a:lnTo>
                <a:lnTo>
                  <a:pt x="0" y="144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2265049">
            <a:off x="13559208" y="1936505"/>
            <a:ext cx="1684395" cy="1288562"/>
          </a:xfrm>
          <a:custGeom>
            <a:avLst/>
            <a:gdLst/>
            <a:ahLst/>
            <a:cxnLst/>
            <a:rect l="l" t="t" r="r" b="b"/>
            <a:pathLst>
              <a:path w="1684395" h="1288562">
                <a:moveTo>
                  <a:pt x="0" y="0"/>
                </a:moveTo>
                <a:lnTo>
                  <a:pt x="1684395" y="0"/>
                </a:lnTo>
                <a:lnTo>
                  <a:pt x="1684395" y="1288562"/>
                </a:lnTo>
                <a:lnTo>
                  <a:pt x="0" y="1288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47591" flipH="1">
            <a:off x="15499942" y="7432260"/>
            <a:ext cx="1663079" cy="1814868"/>
          </a:xfrm>
          <a:custGeom>
            <a:avLst/>
            <a:gdLst/>
            <a:ahLst/>
            <a:cxnLst/>
            <a:rect l="l" t="t" r="r" b="b"/>
            <a:pathLst>
              <a:path w="1663079" h="1814868">
                <a:moveTo>
                  <a:pt x="1663079" y="0"/>
                </a:moveTo>
                <a:lnTo>
                  <a:pt x="0" y="0"/>
                </a:lnTo>
                <a:lnTo>
                  <a:pt x="0" y="1814868"/>
                </a:lnTo>
                <a:lnTo>
                  <a:pt x="1663079" y="1814868"/>
                </a:lnTo>
                <a:lnTo>
                  <a:pt x="166307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3529854" y="5489153"/>
            <a:ext cx="3706784" cy="3816509"/>
          </a:xfrm>
          <a:custGeom>
            <a:avLst/>
            <a:gdLst/>
            <a:ahLst/>
            <a:cxnLst/>
            <a:rect l="l" t="t" r="r" b="b"/>
            <a:pathLst>
              <a:path w="3706784" h="3816509">
                <a:moveTo>
                  <a:pt x="3706784" y="0"/>
                </a:moveTo>
                <a:lnTo>
                  <a:pt x="0" y="0"/>
                </a:lnTo>
                <a:lnTo>
                  <a:pt x="0" y="3816508"/>
                </a:lnTo>
                <a:lnTo>
                  <a:pt x="3706784" y="3816508"/>
                </a:lnTo>
                <a:lnTo>
                  <a:pt x="370678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65770" y="1022496"/>
            <a:ext cx="2501154" cy="179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5245" y="1079646"/>
            <a:ext cx="11765804" cy="278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Ideas and TechnIques 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3539" y="313566"/>
            <a:ext cx="10073703" cy="164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MotIVatIon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94352" y="2617472"/>
            <a:ext cx="16899295" cy="5052057"/>
            <a:chOff x="0" y="0"/>
            <a:chExt cx="4274726" cy="1277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277932"/>
            </a:xfrm>
            <a:custGeom>
              <a:avLst/>
              <a:gdLst/>
              <a:ahLst/>
              <a:cxnLst/>
              <a:rect l="l" t="t" r="r" b="b"/>
              <a:pathLst>
                <a:path w="4274726" h="1277932">
                  <a:moveTo>
                    <a:pt x="27487" y="0"/>
                  </a:moveTo>
                  <a:lnTo>
                    <a:pt x="4247239" y="0"/>
                  </a:lnTo>
                  <a:cubicBezTo>
                    <a:pt x="4262419" y="0"/>
                    <a:pt x="4274726" y="12306"/>
                    <a:pt x="4274726" y="27487"/>
                  </a:cubicBezTo>
                  <a:lnTo>
                    <a:pt x="4274726" y="1250445"/>
                  </a:lnTo>
                  <a:cubicBezTo>
                    <a:pt x="4274726" y="1265626"/>
                    <a:pt x="4262419" y="1277932"/>
                    <a:pt x="4247239" y="1277932"/>
                  </a:cubicBezTo>
                  <a:lnTo>
                    <a:pt x="27487" y="1277932"/>
                  </a:lnTo>
                  <a:cubicBezTo>
                    <a:pt x="12306" y="1277932"/>
                    <a:pt x="0" y="1265626"/>
                    <a:pt x="0" y="1250445"/>
                  </a:cubicBezTo>
                  <a:lnTo>
                    <a:pt x="0" y="27487"/>
                  </a:lnTo>
                  <a:cubicBezTo>
                    <a:pt x="0" y="12306"/>
                    <a:pt x="12306" y="0"/>
                    <a:pt x="27487" y="0"/>
                  </a:cubicBez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  <a:ln w="47625" cap="rnd">
              <a:solidFill>
                <a:srgbClr val="EA6787">
                  <a:alpha val="45882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316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8652" y="2896891"/>
            <a:ext cx="15832896" cy="434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25"/>
              </a:lnSpc>
            </a:pPr>
            <a:r>
              <a:rPr lang="en-US" sz="4946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The Animal Killing project is inspired by the popular chicken shooting games found on platforms like Google Play and the App Store. Built using object-oriented programming principles, the game offers a fresh take on the classic gameplay, incorporating modern mechanics and enhancements to deliver an engaging and immersive experience for players. 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1772" y="1655625"/>
            <a:ext cx="12484456" cy="8224135"/>
          </a:xfrm>
          <a:custGeom>
            <a:avLst/>
            <a:gdLst/>
            <a:ahLst/>
            <a:cxnLst/>
            <a:rect l="l" t="t" r="r" b="b"/>
            <a:pathLst>
              <a:path w="12484456" h="8224135">
                <a:moveTo>
                  <a:pt x="0" y="0"/>
                </a:moveTo>
                <a:lnTo>
                  <a:pt x="12484456" y="0"/>
                </a:lnTo>
                <a:lnTo>
                  <a:pt x="12484456" y="8224136"/>
                </a:lnTo>
                <a:lnTo>
                  <a:pt x="0" y="822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53809" y="181121"/>
            <a:ext cx="15686964" cy="1148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9"/>
              </a:lnSpc>
            </a:pPr>
            <a:r>
              <a:rPr lang="en-US" sz="6378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WorkIng tools, platform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4833" y="1957423"/>
            <a:ext cx="16078335" cy="7300877"/>
          </a:xfrm>
          <a:custGeom>
            <a:avLst/>
            <a:gdLst/>
            <a:ahLst/>
            <a:cxnLst/>
            <a:rect l="l" t="t" r="r" b="b"/>
            <a:pathLst>
              <a:path w="16078335" h="7300877">
                <a:moveTo>
                  <a:pt x="0" y="0"/>
                </a:moveTo>
                <a:lnTo>
                  <a:pt x="16078334" y="0"/>
                </a:lnTo>
                <a:lnTo>
                  <a:pt x="16078334" y="7300877"/>
                </a:lnTo>
                <a:lnTo>
                  <a:pt x="0" y="7300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53809" y="181121"/>
            <a:ext cx="15686964" cy="1148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9"/>
              </a:lnSpc>
            </a:pPr>
            <a:r>
              <a:rPr lang="en-US" sz="6378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Use Case ScenarIo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0319" y="1395094"/>
            <a:ext cx="15530495" cy="8716490"/>
          </a:xfrm>
          <a:custGeom>
            <a:avLst/>
            <a:gdLst/>
            <a:ahLst/>
            <a:cxnLst/>
            <a:rect l="l" t="t" r="r" b="b"/>
            <a:pathLst>
              <a:path w="15530495" h="8716490">
                <a:moveTo>
                  <a:pt x="0" y="0"/>
                </a:moveTo>
                <a:lnTo>
                  <a:pt x="15530494" y="0"/>
                </a:lnTo>
                <a:lnTo>
                  <a:pt x="15530494" y="8716491"/>
                </a:lnTo>
                <a:lnTo>
                  <a:pt x="0" y="8716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50233" y="-247650"/>
            <a:ext cx="9587533" cy="164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UML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EC1F8">
                <a:alpha val="100000"/>
              </a:srgbClr>
            </a:gs>
            <a:gs pos="100000">
              <a:srgbClr val="FF9DC9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6397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88358" y="9258300"/>
            <a:ext cx="10559872" cy="2015976"/>
          </a:xfrm>
          <a:custGeom>
            <a:avLst/>
            <a:gdLst/>
            <a:ahLst/>
            <a:cxnLst/>
            <a:rect l="l" t="t" r="r" b="b"/>
            <a:pathLst>
              <a:path w="10559872" h="2015976">
                <a:moveTo>
                  <a:pt x="0" y="0"/>
                </a:moveTo>
                <a:lnTo>
                  <a:pt x="10559872" y="0"/>
                </a:lnTo>
                <a:lnTo>
                  <a:pt x="10559872" y="2015976"/>
                </a:lnTo>
                <a:lnTo>
                  <a:pt x="0" y="2015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7622452" y="4179945"/>
            <a:ext cx="4029123" cy="2749195"/>
          </a:xfrm>
          <a:custGeom>
            <a:avLst/>
            <a:gdLst/>
            <a:ahLst/>
            <a:cxnLst/>
            <a:rect l="l" t="t" r="r" b="b"/>
            <a:pathLst>
              <a:path w="4029123" h="2749195">
                <a:moveTo>
                  <a:pt x="4029124" y="0"/>
                </a:moveTo>
                <a:lnTo>
                  <a:pt x="0" y="0"/>
                </a:lnTo>
                <a:lnTo>
                  <a:pt x="0" y="2749195"/>
                </a:lnTo>
                <a:lnTo>
                  <a:pt x="4029124" y="2749195"/>
                </a:lnTo>
                <a:lnTo>
                  <a:pt x="4029124" y="0"/>
                </a:lnTo>
                <a:close/>
              </a:path>
            </a:pathLst>
          </a:custGeom>
          <a:blipFill>
            <a:blip r:embed="rId4"/>
            <a:stretch>
              <a:fillRect t="-1111" b="-1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07827" y="4689362"/>
            <a:ext cx="2058374" cy="1785640"/>
          </a:xfrm>
          <a:custGeom>
            <a:avLst/>
            <a:gdLst/>
            <a:ahLst/>
            <a:cxnLst/>
            <a:rect l="l" t="t" r="r" b="b"/>
            <a:pathLst>
              <a:path w="2058374" h="1785640">
                <a:moveTo>
                  <a:pt x="0" y="0"/>
                </a:moveTo>
                <a:lnTo>
                  <a:pt x="2058374" y="0"/>
                </a:lnTo>
                <a:lnTo>
                  <a:pt x="2058374" y="1785640"/>
                </a:lnTo>
                <a:lnTo>
                  <a:pt x="0" y="1785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47591">
            <a:off x="6409073" y="7257958"/>
            <a:ext cx="1837109" cy="2004781"/>
          </a:xfrm>
          <a:custGeom>
            <a:avLst/>
            <a:gdLst/>
            <a:ahLst/>
            <a:cxnLst/>
            <a:rect l="l" t="t" r="r" b="b"/>
            <a:pathLst>
              <a:path w="1837109" h="2004781">
                <a:moveTo>
                  <a:pt x="0" y="0"/>
                </a:moveTo>
                <a:lnTo>
                  <a:pt x="1837109" y="0"/>
                </a:lnTo>
                <a:lnTo>
                  <a:pt x="1837109" y="2004782"/>
                </a:lnTo>
                <a:lnTo>
                  <a:pt x="0" y="200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4773832" y="3176857"/>
            <a:ext cx="3040722" cy="6081443"/>
          </a:xfrm>
          <a:custGeom>
            <a:avLst/>
            <a:gdLst/>
            <a:ahLst/>
            <a:cxnLst/>
            <a:rect l="l" t="t" r="r" b="b"/>
            <a:pathLst>
              <a:path w="3040722" h="6081443">
                <a:moveTo>
                  <a:pt x="3040721" y="0"/>
                </a:moveTo>
                <a:lnTo>
                  <a:pt x="0" y="0"/>
                </a:lnTo>
                <a:lnTo>
                  <a:pt x="0" y="6081443"/>
                </a:lnTo>
                <a:lnTo>
                  <a:pt x="3040721" y="6081443"/>
                </a:lnTo>
                <a:lnTo>
                  <a:pt x="304072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3648764"/>
            <a:ext cx="6036625" cy="5652476"/>
          </a:xfrm>
          <a:custGeom>
            <a:avLst/>
            <a:gdLst/>
            <a:ahLst/>
            <a:cxnLst/>
            <a:rect l="l" t="t" r="r" b="b"/>
            <a:pathLst>
              <a:path w="6036625" h="5652476">
                <a:moveTo>
                  <a:pt x="0" y="0"/>
                </a:moveTo>
                <a:lnTo>
                  <a:pt x="6036625" y="0"/>
                </a:lnTo>
                <a:lnTo>
                  <a:pt x="6036625" y="5652476"/>
                </a:lnTo>
                <a:lnTo>
                  <a:pt x="0" y="5652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663977" y="7039768"/>
            <a:ext cx="4675068" cy="2218532"/>
          </a:xfrm>
          <a:custGeom>
            <a:avLst/>
            <a:gdLst/>
            <a:ahLst/>
            <a:cxnLst/>
            <a:rect l="l" t="t" r="r" b="b"/>
            <a:pathLst>
              <a:path w="4675068" h="2218532">
                <a:moveTo>
                  <a:pt x="0" y="0"/>
                </a:moveTo>
                <a:lnTo>
                  <a:pt x="4675069" y="0"/>
                </a:lnTo>
                <a:lnTo>
                  <a:pt x="4675069" y="2218532"/>
                </a:lnTo>
                <a:lnTo>
                  <a:pt x="0" y="22185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294192" y="360054"/>
            <a:ext cx="1930215" cy="2057400"/>
          </a:xfrm>
          <a:custGeom>
            <a:avLst/>
            <a:gdLst/>
            <a:ahLst/>
            <a:cxnLst/>
            <a:rect l="l" t="t" r="r" b="b"/>
            <a:pathLst>
              <a:path w="1930215" h="2057400">
                <a:moveTo>
                  <a:pt x="0" y="0"/>
                </a:moveTo>
                <a:lnTo>
                  <a:pt x="1930216" y="0"/>
                </a:lnTo>
                <a:lnTo>
                  <a:pt x="193021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984412"/>
            <a:ext cx="2933700" cy="1622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36540" y="526821"/>
            <a:ext cx="12991973" cy="278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000000"/>
                </a:solidFill>
                <a:latin typeface="Arcade Gamer"/>
                <a:ea typeface="Arcade Gamer"/>
                <a:cs typeface="Arcade Gamer"/>
                <a:sym typeface="Arcade Gamer"/>
              </a:rPr>
              <a:t>DESIGN AND IMPLEMENTATION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495</Words>
  <Application>Microsoft Office PowerPoint</Application>
  <PresentationFormat>Custom</PresentationFormat>
  <Paragraphs>95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Times New Roman</vt:lpstr>
      <vt:lpstr>Canva Sans Bold</vt:lpstr>
      <vt:lpstr>Nine by Five</vt:lpstr>
      <vt:lpstr>Calibri</vt:lpstr>
      <vt:lpstr>Arial</vt:lpstr>
      <vt:lpstr>Arcade Gamer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Killing - OOP</dc:title>
  <cp:lastModifiedBy>NGUYEN HOANG BAO TRAN</cp:lastModifiedBy>
  <cp:revision>4</cp:revision>
  <dcterms:created xsi:type="dcterms:W3CDTF">2006-08-16T00:00:00Z</dcterms:created>
  <dcterms:modified xsi:type="dcterms:W3CDTF">2024-12-24T02:56:40Z</dcterms:modified>
  <dc:identifier>DAGZ0CUqOUQ</dc:identifier>
</cp:coreProperties>
</file>